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1" r:id="rId3"/>
    <p:sldId id="263" r:id="rId4"/>
    <p:sldId id="262" r:id="rId5"/>
    <p:sldId id="264" r:id="rId6"/>
    <p:sldId id="265" r:id="rId7"/>
    <p:sldId id="267" r:id="rId8"/>
    <p:sldId id="258" r:id="rId9"/>
    <p:sldId id="266" r:id="rId10"/>
    <p:sldId id="269" r:id="rId11"/>
    <p:sldId id="257" r:id="rId12"/>
    <p:sldId id="277" r:id="rId13"/>
    <p:sldId id="282" r:id="rId14"/>
    <p:sldId id="276" r:id="rId15"/>
    <p:sldId id="274" r:id="rId16"/>
    <p:sldId id="275" r:id="rId17"/>
    <p:sldId id="279" r:id="rId18"/>
    <p:sldId id="280" r:id="rId19"/>
    <p:sldId id="281" r:id="rId20"/>
    <p:sldId id="278" r:id="rId21"/>
    <p:sldId id="283" r:id="rId22"/>
    <p:sldId id="25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CF0592-7847-ABE7-1D74-4AB0718779D3}" v="50" dt="2024-04-05T22:02:51.642"/>
    <p1510:client id="{39AE00EF-7E5C-8058-51BD-3F29808BB0B7}" v="129" dt="2024-04-06T01:08:39.346"/>
    <p1510:client id="{942C533F-F474-7AA0-4153-277349763A48}" v="27" dt="2024-04-06T17:11:30.108"/>
    <p1510:client id="{9F9419F5-0F60-6AAE-02FC-F181DA027785}" v="512" dt="2024-04-04T23:25:27.885"/>
    <p1510:client id="{A8439307-1575-61AE-B429-21091912AB80}" v="38" dt="2024-04-05T16:28:07.3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yed ." userId="S::sikramud@my.centennialcollege.ca::62ec2fe1-da18-44f1-8428-b4ac092a6487" providerId="AD" clId="Web-{942C533F-F474-7AA0-4153-277349763A48}"/>
    <pc:docChg chg="addSld modSld">
      <pc:chgData name="Syed ." userId="S::sikramud@my.centennialcollege.ca::62ec2fe1-da18-44f1-8428-b4ac092a6487" providerId="AD" clId="Web-{942C533F-F474-7AA0-4153-277349763A48}" dt="2024-04-06T17:11:30.108" v="25" actId="1076"/>
      <pc:docMkLst>
        <pc:docMk/>
      </pc:docMkLst>
      <pc:sldChg chg="addSp delSp modSp">
        <pc:chgData name="Syed ." userId="S::sikramud@my.centennialcollege.ca::62ec2fe1-da18-44f1-8428-b4ac092a6487" providerId="AD" clId="Web-{942C533F-F474-7AA0-4153-277349763A48}" dt="2024-04-06T17:07:46.670" v="2"/>
        <pc:sldMkLst>
          <pc:docMk/>
          <pc:sldMk cId="3764124960" sldId="278"/>
        </pc:sldMkLst>
        <pc:picChg chg="add del mod">
          <ac:chgData name="Syed ." userId="S::sikramud@my.centennialcollege.ca::62ec2fe1-da18-44f1-8428-b4ac092a6487" providerId="AD" clId="Web-{942C533F-F474-7AA0-4153-277349763A48}" dt="2024-04-06T17:07:46.670" v="2"/>
          <ac:picMkLst>
            <pc:docMk/>
            <pc:sldMk cId="3764124960" sldId="278"/>
            <ac:picMk id="4" creationId="{AC5C1A60-AF64-8616-735F-097E97FB09BD}"/>
          </ac:picMkLst>
        </pc:picChg>
      </pc:sldChg>
      <pc:sldChg chg="addSp delSp modSp add replId">
        <pc:chgData name="Syed ." userId="S::sikramud@my.centennialcollege.ca::62ec2fe1-da18-44f1-8428-b4ac092a6487" providerId="AD" clId="Web-{942C533F-F474-7AA0-4153-277349763A48}" dt="2024-04-06T17:11:30.108" v="25" actId="1076"/>
        <pc:sldMkLst>
          <pc:docMk/>
          <pc:sldMk cId="2677716361" sldId="283"/>
        </pc:sldMkLst>
        <pc:spChg chg="mod">
          <ac:chgData name="Syed ." userId="S::sikramud@my.centennialcollege.ca::62ec2fe1-da18-44f1-8428-b4ac092a6487" providerId="AD" clId="Web-{942C533F-F474-7AA0-4153-277349763A48}" dt="2024-04-06T17:11:20.561" v="22" actId="1076"/>
          <ac:spMkLst>
            <pc:docMk/>
            <pc:sldMk cId="2677716361" sldId="283"/>
            <ac:spMk id="2" creationId="{C58DAC4D-DD15-CF65-57B2-56523B4EE197}"/>
          </ac:spMkLst>
        </pc:spChg>
        <pc:picChg chg="del">
          <ac:chgData name="Syed ." userId="S::sikramud@my.centennialcollege.ca::62ec2fe1-da18-44f1-8428-b4ac092a6487" providerId="AD" clId="Web-{942C533F-F474-7AA0-4153-277349763A48}" dt="2024-04-06T17:07:51.202" v="5"/>
          <ac:picMkLst>
            <pc:docMk/>
            <pc:sldMk cId="2677716361" sldId="283"/>
            <ac:picMk id="3" creationId="{C8C4A048-C2D3-87DA-4D7C-DB07864254A4}"/>
          </ac:picMkLst>
        </pc:picChg>
        <pc:picChg chg="del mod">
          <ac:chgData name="Syed ." userId="S::sikramud@my.centennialcollege.ca::62ec2fe1-da18-44f1-8428-b4ac092a6487" providerId="AD" clId="Web-{942C533F-F474-7AA0-4153-277349763A48}" dt="2024-04-06T17:10:40.483" v="11"/>
          <ac:picMkLst>
            <pc:docMk/>
            <pc:sldMk cId="2677716361" sldId="283"/>
            <ac:picMk id="4" creationId="{AC5C1A60-AF64-8616-735F-097E97FB09BD}"/>
          </ac:picMkLst>
        </pc:picChg>
        <pc:picChg chg="add mod modCrop">
          <ac:chgData name="Syed ." userId="S::sikramud@my.centennialcollege.ca::62ec2fe1-da18-44f1-8428-b4ac092a6487" providerId="AD" clId="Web-{942C533F-F474-7AA0-4153-277349763A48}" dt="2024-04-06T17:11:30.108" v="25" actId="1076"/>
          <ac:picMkLst>
            <pc:docMk/>
            <pc:sldMk cId="2677716361" sldId="283"/>
            <ac:picMk id="6" creationId="{1542AC8B-4560-AAC1-68F2-0A8D3E736557}"/>
          </ac:picMkLst>
        </pc:picChg>
        <pc:picChg chg="del">
          <ac:chgData name="Syed ." userId="S::sikramud@my.centennialcollege.ca::62ec2fe1-da18-44f1-8428-b4ac092a6487" providerId="AD" clId="Web-{942C533F-F474-7AA0-4153-277349763A48}" dt="2024-04-06T17:07:50.155" v="4"/>
          <ac:picMkLst>
            <pc:docMk/>
            <pc:sldMk cId="2677716361" sldId="283"/>
            <ac:picMk id="7" creationId="{9668757F-C2C2-87EA-825C-A116617A895B}"/>
          </ac:picMkLst>
        </pc:picChg>
        <pc:picChg chg="del">
          <ac:chgData name="Syed ." userId="S::sikramud@my.centennialcollege.ca::62ec2fe1-da18-44f1-8428-b4ac092a6487" providerId="AD" clId="Web-{942C533F-F474-7AA0-4153-277349763A48}" dt="2024-04-06T17:07:49.186" v="3"/>
          <ac:picMkLst>
            <pc:docMk/>
            <pc:sldMk cId="2677716361" sldId="283"/>
            <ac:picMk id="8" creationId="{E1E2A35E-3214-EE40-DAE2-B3DB5CAD4B28}"/>
          </ac:picMkLst>
        </pc:picChg>
      </pc:sldChg>
    </pc:docChg>
  </pc:docChgLst>
  <pc:docChgLst>
    <pc:chgData name="Tarun Kumar Ravikumar" userId="S::traviku2@my.centennialcollege.ca::8331edf0-cc96-4431-8c7e-a49a0ede60ed" providerId="AD" clId="Web-{0CCF0592-7847-ABE7-1D74-4AB0718779D3}"/>
    <pc:docChg chg="addSld modSld sldOrd">
      <pc:chgData name="Tarun Kumar Ravikumar" userId="S::traviku2@my.centennialcollege.ca::8331edf0-cc96-4431-8c7e-a49a0ede60ed" providerId="AD" clId="Web-{0CCF0592-7847-ABE7-1D74-4AB0718779D3}" dt="2024-04-05T22:02:51.642" v="42" actId="1076"/>
      <pc:docMkLst>
        <pc:docMk/>
      </pc:docMkLst>
      <pc:sldChg chg="addSp modSp">
        <pc:chgData name="Tarun Kumar Ravikumar" userId="S::traviku2@my.centennialcollege.ca::8331edf0-cc96-4431-8c7e-a49a0ede60ed" providerId="AD" clId="Web-{0CCF0592-7847-ABE7-1D74-4AB0718779D3}" dt="2024-04-05T21:59:25.777" v="15" actId="1076"/>
        <pc:sldMkLst>
          <pc:docMk/>
          <pc:sldMk cId="201246625" sldId="274"/>
        </pc:sldMkLst>
        <pc:picChg chg="add mod">
          <ac:chgData name="Tarun Kumar Ravikumar" userId="S::traviku2@my.centennialcollege.ca::8331edf0-cc96-4431-8c7e-a49a0ede60ed" providerId="AD" clId="Web-{0CCF0592-7847-ABE7-1D74-4AB0718779D3}" dt="2024-04-05T21:59:25.777" v="15" actId="1076"/>
          <ac:picMkLst>
            <pc:docMk/>
            <pc:sldMk cId="201246625" sldId="274"/>
            <ac:picMk id="3" creationId="{7F36CFC3-4901-20FC-A431-510E13AF4A0E}"/>
          </ac:picMkLst>
        </pc:picChg>
      </pc:sldChg>
      <pc:sldChg chg="addSp modSp">
        <pc:chgData name="Tarun Kumar Ravikumar" userId="S::traviku2@my.centennialcollege.ca::8331edf0-cc96-4431-8c7e-a49a0ede60ed" providerId="AD" clId="Web-{0CCF0592-7847-ABE7-1D74-4AB0718779D3}" dt="2024-04-05T21:59:59.621" v="17" actId="1076"/>
        <pc:sldMkLst>
          <pc:docMk/>
          <pc:sldMk cId="1295013266" sldId="275"/>
        </pc:sldMkLst>
        <pc:picChg chg="add mod">
          <ac:chgData name="Tarun Kumar Ravikumar" userId="S::traviku2@my.centennialcollege.ca::8331edf0-cc96-4431-8c7e-a49a0ede60ed" providerId="AD" clId="Web-{0CCF0592-7847-ABE7-1D74-4AB0718779D3}" dt="2024-04-05T21:59:59.621" v="17" actId="1076"/>
          <ac:picMkLst>
            <pc:docMk/>
            <pc:sldMk cId="1295013266" sldId="275"/>
            <ac:picMk id="4" creationId="{65126BA7-A4CD-EE48-20BF-148DD850225D}"/>
          </ac:picMkLst>
        </pc:picChg>
      </pc:sldChg>
      <pc:sldChg chg="addSp delSp modSp">
        <pc:chgData name="Tarun Kumar Ravikumar" userId="S::traviku2@my.centennialcollege.ca::8331edf0-cc96-4431-8c7e-a49a0ede60ed" providerId="AD" clId="Web-{0CCF0592-7847-ABE7-1D74-4AB0718779D3}" dt="2024-04-05T21:54:41.503" v="13" actId="1076"/>
        <pc:sldMkLst>
          <pc:docMk/>
          <pc:sldMk cId="2194379846" sldId="276"/>
        </pc:sldMkLst>
        <pc:picChg chg="add mod">
          <ac:chgData name="Tarun Kumar Ravikumar" userId="S::traviku2@my.centennialcollege.ca::8331edf0-cc96-4431-8c7e-a49a0ede60ed" providerId="AD" clId="Web-{0CCF0592-7847-ABE7-1D74-4AB0718779D3}" dt="2024-04-05T21:54:41.503" v="13" actId="1076"/>
          <ac:picMkLst>
            <pc:docMk/>
            <pc:sldMk cId="2194379846" sldId="276"/>
            <ac:picMk id="3" creationId="{B93ABBDF-48F5-B89B-23D0-21C03EC79D64}"/>
          </ac:picMkLst>
        </pc:picChg>
        <pc:picChg chg="del">
          <ac:chgData name="Tarun Kumar Ravikumar" userId="S::traviku2@my.centennialcollege.ca::8331edf0-cc96-4431-8c7e-a49a0ede60ed" providerId="AD" clId="Web-{0CCF0592-7847-ABE7-1D74-4AB0718779D3}" dt="2024-04-05T21:53:47.986" v="11"/>
          <ac:picMkLst>
            <pc:docMk/>
            <pc:sldMk cId="2194379846" sldId="276"/>
            <ac:picMk id="6" creationId="{0CFB88A9-E008-E0EE-4AA3-7D7BDE0F2F7A}"/>
          </ac:picMkLst>
        </pc:picChg>
      </pc:sldChg>
      <pc:sldChg chg="modSp">
        <pc:chgData name="Tarun Kumar Ravikumar" userId="S::traviku2@my.centennialcollege.ca::8331edf0-cc96-4431-8c7e-a49a0ede60ed" providerId="AD" clId="Web-{0CCF0592-7847-ABE7-1D74-4AB0718779D3}" dt="2024-04-05T20:00:05.504" v="0" actId="1076"/>
        <pc:sldMkLst>
          <pc:docMk/>
          <pc:sldMk cId="1456696319" sldId="277"/>
        </pc:sldMkLst>
        <pc:spChg chg="mod">
          <ac:chgData name="Tarun Kumar Ravikumar" userId="S::traviku2@my.centennialcollege.ca::8331edf0-cc96-4431-8c7e-a49a0ede60ed" providerId="AD" clId="Web-{0CCF0592-7847-ABE7-1D74-4AB0718779D3}" dt="2024-04-05T20:00:05.504" v="0" actId="1076"/>
          <ac:spMkLst>
            <pc:docMk/>
            <pc:sldMk cId="1456696319" sldId="277"/>
            <ac:spMk id="6" creationId="{57594D4D-62C5-D950-F6DD-442B10601BC7}"/>
          </ac:spMkLst>
        </pc:spChg>
      </pc:sldChg>
      <pc:sldChg chg="modSp add replId">
        <pc:chgData name="Tarun Kumar Ravikumar" userId="S::traviku2@my.centennialcollege.ca::8331edf0-cc96-4431-8c7e-a49a0ede60ed" providerId="AD" clId="Web-{0CCF0592-7847-ABE7-1D74-4AB0718779D3}" dt="2024-04-05T20:00:37.442" v="10" actId="20577"/>
        <pc:sldMkLst>
          <pc:docMk/>
          <pc:sldMk cId="3764124960" sldId="278"/>
        </pc:sldMkLst>
        <pc:spChg chg="mod">
          <ac:chgData name="Tarun Kumar Ravikumar" userId="S::traviku2@my.centennialcollege.ca::8331edf0-cc96-4431-8c7e-a49a0ede60ed" providerId="AD" clId="Web-{0CCF0592-7847-ABE7-1D74-4AB0718779D3}" dt="2024-04-05T20:00:37.442" v="10" actId="20577"/>
          <ac:spMkLst>
            <pc:docMk/>
            <pc:sldMk cId="3764124960" sldId="278"/>
            <ac:spMk id="2" creationId="{C58DAC4D-DD15-CF65-57B2-56523B4EE197}"/>
          </ac:spMkLst>
        </pc:spChg>
      </pc:sldChg>
      <pc:sldChg chg="addSp delSp modSp add replId">
        <pc:chgData name="Tarun Kumar Ravikumar" userId="S::traviku2@my.centennialcollege.ca::8331edf0-cc96-4431-8c7e-a49a0ede60ed" providerId="AD" clId="Web-{0CCF0592-7847-ABE7-1D74-4AB0718779D3}" dt="2024-04-05T22:01:16.764" v="23" actId="1076"/>
        <pc:sldMkLst>
          <pc:docMk/>
          <pc:sldMk cId="1283570948" sldId="279"/>
        </pc:sldMkLst>
        <pc:spChg chg="mod">
          <ac:chgData name="Tarun Kumar Ravikumar" userId="S::traviku2@my.centennialcollege.ca::8331edf0-cc96-4431-8c7e-a49a0ede60ed" providerId="AD" clId="Web-{0CCF0592-7847-ABE7-1D74-4AB0718779D3}" dt="2024-04-05T22:01:09.827" v="20" actId="20577"/>
          <ac:spMkLst>
            <pc:docMk/>
            <pc:sldMk cId="1283570948" sldId="279"/>
            <ac:spMk id="2" creationId="{C58DAC4D-DD15-CF65-57B2-56523B4EE197}"/>
          </ac:spMkLst>
        </pc:spChg>
        <pc:picChg chg="del">
          <ac:chgData name="Tarun Kumar Ravikumar" userId="S::traviku2@my.centennialcollege.ca::8331edf0-cc96-4431-8c7e-a49a0ede60ed" providerId="AD" clId="Web-{0CCF0592-7847-ABE7-1D74-4AB0718779D3}" dt="2024-04-05T22:01:12.702" v="21"/>
          <ac:picMkLst>
            <pc:docMk/>
            <pc:sldMk cId="1283570948" sldId="279"/>
            <ac:picMk id="4" creationId="{65126BA7-A4CD-EE48-20BF-148DD850225D}"/>
          </ac:picMkLst>
        </pc:picChg>
        <pc:picChg chg="add mod">
          <ac:chgData name="Tarun Kumar Ravikumar" userId="S::traviku2@my.centennialcollege.ca::8331edf0-cc96-4431-8c7e-a49a0ede60ed" providerId="AD" clId="Web-{0CCF0592-7847-ABE7-1D74-4AB0718779D3}" dt="2024-04-05T22:01:16.764" v="23" actId="1076"/>
          <ac:picMkLst>
            <pc:docMk/>
            <pc:sldMk cId="1283570948" sldId="279"/>
            <ac:picMk id="6" creationId="{F4AE279C-52B3-FFD4-4010-B7C30F1B27B3}"/>
          </ac:picMkLst>
        </pc:picChg>
      </pc:sldChg>
      <pc:sldChg chg="addSp delSp modSp add ord replId">
        <pc:chgData name="Tarun Kumar Ravikumar" userId="S::traviku2@my.centennialcollege.ca::8331edf0-cc96-4431-8c7e-a49a0ede60ed" providerId="AD" clId="Web-{0CCF0592-7847-ABE7-1D74-4AB0718779D3}" dt="2024-04-05T22:02:11.141" v="36" actId="1076"/>
        <pc:sldMkLst>
          <pc:docMk/>
          <pc:sldMk cId="2131863045" sldId="280"/>
        </pc:sldMkLst>
        <pc:spChg chg="mod">
          <ac:chgData name="Tarun Kumar Ravikumar" userId="S::traviku2@my.centennialcollege.ca::8331edf0-cc96-4431-8c7e-a49a0ede60ed" providerId="AD" clId="Web-{0CCF0592-7847-ABE7-1D74-4AB0718779D3}" dt="2024-04-05T22:01:45.218" v="33" actId="20577"/>
          <ac:spMkLst>
            <pc:docMk/>
            <pc:sldMk cId="2131863045" sldId="280"/>
            <ac:spMk id="2" creationId="{C58DAC4D-DD15-CF65-57B2-56523B4EE197}"/>
          </ac:spMkLst>
        </pc:spChg>
        <pc:picChg chg="del">
          <ac:chgData name="Tarun Kumar Ravikumar" userId="S::traviku2@my.centennialcollege.ca::8331edf0-cc96-4431-8c7e-a49a0ede60ed" providerId="AD" clId="Web-{0CCF0592-7847-ABE7-1D74-4AB0718779D3}" dt="2024-04-05T22:01:46.218" v="34"/>
          <ac:picMkLst>
            <pc:docMk/>
            <pc:sldMk cId="2131863045" sldId="280"/>
            <ac:picMk id="3" creationId="{7F36CFC3-4901-20FC-A431-510E13AF4A0E}"/>
          </ac:picMkLst>
        </pc:picChg>
        <pc:picChg chg="add mod">
          <ac:chgData name="Tarun Kumar Ravikumar" userId="S::traviku2@my.centennialcollege.ca::8331edf0-cc96-4431-8c7e-a49a0ede60ed" providerId="AD" clId="Web-{0CCF0592-7847-ABE7-1D74-4AB0718779D3}" dt="2024-04-05T22:02:11.141" v="36" actId="1076"/>
          <ac:picMkLst>
            <pc:docMk/>
            <pc:sldMk cId="2131863045" sldId="280"/>
            <ac:picMk id="6" creationId="{368C380C-B3DC-761D-43E3-9FD99DF2B496}"/>
          </ac:picMkLst>
        </pc:picChg>
      </pc:sldChg>
      <pc:sldChg chg="addSp delSp modSp add replId">
        <pc:chgData name="Tarun Kumar Ravikumar" userId="S::traviku2@my.centennialcollege.ca::8331edf0-cc96-4431-8c7e-a49a0ede60ed" providerId="AD" clId="Web-{0CCF0592-7847-ABE7-1D74-4AB0718779D3}" dt="2024-04-05T22:02:51.642" v="42" actId="1076"/>
        <pc:sldMkLst>
          <pc:docMk/>
          <pc:sldMk cId="3431738164" sldId="281"/>
        </pc:sldMkLst>
        <pc:spChg chg="mod">
          <ac:chgData name="Tarun Kumar Ravikumar" userId="S::traviku2@my.centennialcollege.ca::8331edf0-cc96-4431-8c7e-a49a0ede60ed" providerId="AD" clId="Web-{0CCF0592-7847-ABE7-1D74-4AB0718779D3}" dt="2024-04-05T22:02:41.204" v="39" actId="20577"/>
          <ac:spMkLst>
            <pc:docMk/>
            <pc:sldMk cId="3431738164" sldId="281"/>
            <ac:spMk id="2" creationId="{C58DAC4D-DD15-CF65-57B2-56523B4EE197}"/>
          </ac:spMkLst>
        </pc:spChg>
        <pc:picChg chg="add mod">
          <ac:chgData name="Tarun Kumar Ravikumar" userId="S::traviku2@my.centennialcollege.ca::8331edf0-cc96-4431-8c7e-a49a0ede60ed" providerId="AD" clId="Web-{0CCF0592-7847-ABE7-1D74-4AB0718779D3}" dt="2024-04-05T22:02:51.642" v="42" actId="1076"/>
          <ac:picMkLst>
            <pc:docMk/>
            <pc:sldMk cId="3431738164" sldId="281"/>
            <ac:picMk id="3" creationId="{749B1E5D-26A7-2751-A303-CD0E6013BB0F}"/>
          </ac:picMkLst>
        </pc:picChg>
        <pc:picChg chg="del">
          <ac:chgData name="Tarun Kumar Ravikumar" userId="S::traviku2@my.centennialcollege.ca::8331edf0-cc96-4431-8c7e-a49a0ede60ed" providerId="AD" clId="Web-{0CCF0592-7847-ABE7-1D74-4AB0718779D3}" dt="2024-04-05T22:02:42.438" v="40"/>
          <ac:picMkLst>
            <pc:docMk/>
            <pc:sldMk cId="3431738164" sldId="281"/>
            <ac:picMk id="6" creationId="{368C380C-B3DC-761D-43E3-9FD99DF2B496}"/>
          </ac:picMkLst>
        </pc:picChg>
      </pc:sldChg>
    </pc:docChg>
  </pc:docChgLst>
  <pc:docChgLst>
    <pc:chgData name="Syed ." userId="S::sikramud@my.centennialcollege.ca::62ec2fe1-da18-44f1-8428-b4ac092a6487" providerId="AD" clId="Web-{9F9419F5-0F60-6AAE-02FC-F181DA027785}"/>
    <pc:docChg chg="addSld modSld sldOrd">
      <pc:chgData name="Syed ." userId="S::sikramud@my.centennialcollege.ca::62ec2fe1-da18-44f1-8428-b4ac092a6487" providerId="AD" clId="Web-{9F9419F5-0F60-6AAE-02FC-F181DA027785}" dt="2024-04-04T23:25:26.697" v="479" actId="20577"/>
      <pc:docMkLst>
        <pc:docMk/>
      </pc:docMkLst>
      <pc:sldChg chg="addSp delSp modSp new ord">
        <pc:chgData name="Syed ." userId="S::sikramud@my.centennialcollege.ca::62ec2fe1-da18-44f1-8428-b4ac092a6487" providerId="AD" clId="Web-{9F9419F5-0F60-6AAE-02FC-F181DA027785}" dt="2024-04-04T23:25:26.697" v="479" actId="20577"/>
        <pc:sldMkLst>
          <pc:docMk/>
          <pc:sldMk cId="1456696319" sldId="277"/>
        </pc:sldMkLst>
        <pc:spChg chg="add mod">
          <ac:chgData name="Syed ." userId="S::sikramud@my.centennialcollege.ca::62ec2fe1-da18-44f1-8428-b4ac092a6487" providerId="AD" clId="Web-{9F9419F5-0F60-6AAE-02FC-F181DA027785}" dt="2024-04-04T23:02:24.944" v="440"/>
          <ac:spMkLst>
            <pc:docMk/>
            <pc:sldMk cId="1456696319" sldId="277"/>
            <ac:spMk id="2" creationId="{00A2377A-7C1B-DE9D-30B1-240E36B6C472}"/>
          </ac:spMkLst>
        </pc:spChg>
        <pc:spChg chg="add mod">
          <ac:chgData name="Syed ." userId="S::sikramud@my.centennialcollege.ca::62ec2fe1-da18-44f1-8428-b4ac092a6487" providerId="AD" clId="Web-{9F9419F5-0F60-6AAE-02FC-F181DA027785}" dt="2024-04-04T23:01:45.552" v="412" actId="1076"/>
          <ac:spMkLst>
            <pc:docMk/>
            <pc:sldMk cId="1456696319" sldId="277"/>
            <ac:spMk id="3" creationId="{5FA24E32-6FDD-195D-8EB9-CB3EB640C0F7}"/>
          </ac:spMkLst>
        </pc:spChg>
        <pc:spChg chg="add mod">
          <ac:chgData name="Syed ." userId="S::sikramud@my.centennialcollege.ca::62ec2fe1-da18-44f1-8428-b4ac092a6487" providerId="AD" clId="Web-{9F9419F5-0F60-6AAE-02FC-F181DA027785}" dt="2024-04-04T23:01:45.567" v="413" actId="1076"/>
          <ac:spMkLst>
            <pc:docMk/>
            <pc:sldMk cId="1456696319" sldId="277"/>
            <ac:spMk id="4" creationId="{66866D2C-B6AA-2775-14D9-16A4C3898D44}"/>
          </ac:spMkLst>
        </pc:spChg>
        <pc:spChg chg="add mod">
          <ac:chgData name="Syed ." userId="S::sikramud@my.centennialcollege.ca::62ec2fe1-da18-44f1-8428-b4ac092a6487" providerId="AD" clId="Web-{9F9419F5-0F60-6AAE-02FC-F181DA027785}" dt="2024-04-04T23:01:45.583" v="414" actId="1076"/>
          <ac:spMkLst>
            <pc:docMk/>
            <pc:sldMk cId="1456696319" sldId="277"/>
            <ac:spMk id="5" creationId="{F4CCF049-5D2A-AFCF-F8AB-51C3EED37FAB}"/>
          </ac:spMkLst>
        </pc:spChg>
        <pc:spChg chg="add mod">
          <ac:chgData name="Syed ." userId="S::sikramud@my.centennialcollege.ca::62ec2fe1-da18-44f1-8428-b4ac092a6487" providerId="AD" clId="Web-{9F9419F5-0F60-6AAE-02FC-F181DA027785}" dt="2024-04-04T23:02:29.053" v="441"/>
          <ac:spMkLst>
            <pc:docMk/>
            <pc:sldMk cId="1456696319" sldId="277"/>
            <ac:spMk id="6" creationId="{57594D4D-62C5-D950-F6DD-442B10601BC7}"/>
          </ac:spMkLst>
        </pc:spChg>
        <pc:spChg chg="add mod">
          <ac:chgData name="Syed ." userId="S::sikramud@my.centennialcollege.ca::62ec2fe1-da18-44f1-8428-b4ac092a6487" providerId="AD" clId="Web-{9F9419F5-0F60-6AAE-02FC-F181DA027785}" dt="2024-04-04T23:01:45.599" v="416" actId="1076"/>
          <ac:spMkLst>
            <pc:docMk/>
            <pc:sldMk cId="1456696319" sldId="277"/>
            <ac:spMk id="7" creationId="{F2C37315-C77C-D038-A677-DCAC6D2646F9}"/>
          </ac:spMkLst>
        </pc:spChg>
        <pc:spChg chg="add mod">
          <ac:chgData name="Syed ." userId="S::sikramud@my.centennialcollege.ca::62ec2fe1-da18-44f1-8428-b4ac092a6487" providerId="AD" clId="Web-{9F9419F5-0F60-6AAE-02FC-F181DA027785}" dt="2024-04-04T23:01:45.614" v="417" actId="1076"/>
          <ac:spMkLst>
            <pc:docMk/>
            <pc:sldMk cId="1456696319" sldId="277"/>
            <ac:spMk id="8" creationId="{6F5F19D3-29BB-F79E-E159-E9E6C1BAF458}"/>
          </ac:spMkLst>
        </pc:spChg>
        <pc:spChg chg="add mod">
          <ac:chgData name="Syed ." userId="S::sikramud@my.centennialcollege.ca::62ec2fe1-da18-44f1-8428-b4ac092a6487" providerId="AD" clId="Web-{9F9419F5-0F60-6AAE-02FC-F181DA027785}" dt="2024-04-04T23:01:45.630" v="418" actId="1076"/>
          <ac:spMkLst>
            <pc:docMk/>
            <pc:sldMk cId="1456696319" sldId="277"/>
            <ac:spMk id="9" creationId="{5A204D15-5042-5974-49B1-41A383703066}"/>
          </ac:spMkLst>
        </pc:spChg>
        <pc:spChg chg="add mod">
          <ac:chgData name="Syed ." userId="S::sikramud@my.centennialcollege.ca::62ec2fe1-da18-44f1-8428-b4ac092a6487" providerId="AD" clId="Web-{9F9419F5-0F60-6AAE-02FC-F181DA027785}" dt="2024-04-04T23:01:45.630" v="419" actId="1076"/>
          <ac:spMkLst>
            <pc:docMk/>
            <pc:sldMk cId="1456696319" sldId="277"/>
            <ac:spMk id="10" creationId="{BAF385A0-669E-4387-2B6B-95B08C19BCBA}"/>
          </ac:spMkLst>
        </pc:spChg>
        <pc:spChg chg="add del">
          <ac:chgData name="Syed ." userId="S::sikramud@my.centennialcollege.ca::62ec2fe1-da18-44f1-8428-b4ac092a6487" providerId="AD" clId="Web-{9F9419F5-0F60-6AAE-02FC-F181DA027785}" dt="2024-04-04T22:35:10.985" v="157"/>
          <ac:spMkLst>
            <pc:docMk/>
            <pc:sldMk cId="1456696319" sldId="277"/>
            <ac:spMk id="11" creationId="{7DE60B24-624C-86A4-B8E8-D9E547932F83}"/>
          </ac:spMkLst>
        </pc:spChg>
        <pc:spChg chg="add del">
          <ac:chgData name="Syed ." userId="S::sikramud@my.centennialcollege.ca::62ec2fe1-da18-44f1-8428-b4ac092a6487" providerId="AD" clId="Web-{9F9419F5-0F60-6AAE-02FC-F181DA027785}" dt="2024-04-04T22:35:25.548" v="168"/>
          <ac:spMkLst>
            <pc:docMk/>
            <pc:sldMk cId="1456696319" sldId="277"/>
            <ac:spMk id="12" creationId="{6AD25727-F934-4951-8AF2-69CA90EC386E}"/>
          </ac:spMkLst>
        </pc:spChg>
        <pc:spChg chg="add mod">
          <ac:chgData name="Syed ." userId="S::sikramud@my.centennialcollege.ca::62ec2fe1-da18-44f1-8428-b4ac092a6487" providerId="AD" clId="Web-{9F9419F5-0F60-6AAE-02FC-F181DA027785}" dt="2024-04-04T23:02:39.194" v="442"/>
          <ac:spMkLst>
            <pc:docMk/>
            <pc:sldMk cId="1456696319" sldId="277"/>
            <ac:spMk id="13" creationId="{E97049AC-2FD2-88AA-A844-5B125732937E}"/>
          </ac:spMkLst>
        </pc:spChg>
        <pc:spChg chg="add mod">
          <ac:chgData name="Syed ." userId="S::sikramud@my.centennialcollege.ca::62ec2fe1-da18-44f1-8428-b4ac092a6487" providerId="AD" clId="Web-{9F9419F5-0F60-6AAE-02FC-F181DA027785}" dt="2024-04-04T23:01:45.661" v="421" actId="1076"/>
          <ac:spMkLst>
            <pc:docMk/>
            <pc:sldMk cId="1456696319" sldId="277"/>
            <ac:spMk id="14" creationId="{A25C0226-A91F-4DCF-85B0-DDA6C535BACA}"/>
          </ac:spMkLst>
        </pc:spChg>
        <pc:spChg chg="add del mod">
          <ac:chgData name="Syed ." userId="S::sikramud@my.centennialcollege.ca::62ec2fe1-da18-44f1-8428-b4ac092a6487" providerId="AD" clId="Web-{9F9419F5-0F60-6AAE-02FC-F181DA027785}" dt="2024-04-04T22:36:21.081" v="208"/>
          <ac:spMkLst>
            <pc:docMk/>
            <pc:sldMk cId="1456696319" sldId="277"/>
            <ac:spMk id="15" creationId="{8038E6EB-04C1-95F1-A495-38FC9FF31C11}"/>
          </ac:spMkLst>
        </pc:spChg>
        <pc:spChg chg="add mod">
          <ac:chgData name="Syed ." userId="S::sikramud@my.centennialcollege.ca::62ec2fe1-da18-44f1-8428-b4ac092a6487" providerId="AD" clId="Web-{9F9419F5-0F60-6AAE-02FC-F181DA027785}" dt="2024-04-04T23:01:45.677" v="422" actId="1076"/>
          <ac:spMkLst>
            <pc:docMk/>
            <pc:sldMk cId="1456696319" sldId="277"/>
            <ac:spMk id="16" creationId="{CC2DEA4E-55E4-B5D1-D702-93E17F99C3A6}"/>
          </ac:spMkLst>
        </pc:spChg>
        <pc:spChg chg="add del mod">
          <ac:chgData name="Syed ." userId="S::sikramud@my.centennialcollege.ca::62ec2fe1-da18-44f1-8428-b4ac092a6487" providerId="AD" clId="Web-{9F9419F5-0F60-6AAE-02FC-F181DA027785}" dt="2024-04-04T22:36:18.253" v="207"/>
          <ac:spMkLst>
            <pc:docMk/>
            <pc:sldMk cId="1456696319" sldId="277"/>
            <ac:spMk id="17" creationId="{402597EB-FBBC-38CE-1054-7E65F5AE4B65}"/>
          </ac:spMkLst>
        </pc:spChg>
        <pc:spChg chg="add mod">
          <ac:chgData name="Syed ." userId="S::sikramud@my.centennialcollege.ca::62ec2fe1-da18-44f1-8428-b4ac092a6487" providerId="AD" clId="Web-{9F9419F5-0F60-6AAE-02FC-F181DA027785}" dt="2024-04-04T23:01:45.677" v="423" actId="1076"/>
          <ac:spMkLst>
            <pc:docMk/>
            <pc:sldMk cId="1456696319" sldId="277"/>
            <ac:spMk id="18" creationId="{05BEC73A-0297-0CF6-8C16-4DEB2A9EBF19}"/>
          </ac:spMkLst>
        </pc:spChg>
        <pc:spChg chg="add mod">
          <ac:chgData name="Syed ." userId="S::sikramud@my.centennialcollege.ca::62ec2fe1-da18-44f1-8428-b4ac092a6487" providerId="AD" clId="Web-{9F9419F5-0F60-6AAE-02FC-F181DA027785}" dt="2024-04-04T23:01:45.692" v="424" actId="1076"/>
          <ac:spMkLst>
            <pc:docMk/>
            <pc:sldMk cId="1456696319" sldId="277"/>
            <ac:spMk id="19" creationId="{9A3525DE-7E25-DF39-A2AE-EB1E046EB1AF}"/>
          </ac:spMkLst>
        </pc:spChg>
        <pc:spChg chg="add mod">
          <ac:chgData name="Syed ." userId="S::sikramud@my.centennialcollege.ca::62ec2fe1-da18-44f1-8428-b4ac092a6487" providerId="AD" clId="Web-{9F9419F5-0F60-6AAE-02FC-F181DA027785}" dt="2024-04-04T23:01:45.708" v="425" actId="1076"/>
          <ac:spMkLst>
            <pc:docMk/>
            <pc:sldMk cId="1456696319" sldId="277"/>
            <ac:spMk id="20" creationId="{1119F35B-D253-CCDA-DAC6-5A0588B47AD0}"/>
          </ac:spMkLst>
        </pc:spChg>
        <pc:spChg chg="add mod">
          <ac:chgData name="Syed ." userId="S::sikramud@my.centennialcollege.ca::62ec2fe1-da18-44f1-8428-b4ac092a6487" providerId="AD" clId="Web-{9F9419F5-0F60-6AAE-02FC-F181DA027785}" dt="2024-04-04T23:01:45.708" v="426" actId="1076"/>
          <ac:spMkLst>
            <pc:docMk/>
            <pc:sldMk cId="1456696319" sldId="277"/>
            <ac:spMk id="21" creationId="{53F5B50D-1F2F-35C3-EB6D-DF8008DA87A5}"/>
          </ac:spMkLst>
        </pc:spChg>
        <pc:spChg chg="add mod">
          <ac:chgData name="Syed ." userId="S::sikramud@my.centennialcollege.ca::62ec2fe1-da18-44f1-8428-b4ac092a6487" providerId="AD" clId="Web-{9F9419F5-0F60-6AAE-02FC-F181DA027785}" dt="2024-04-04T23:01:45.724" v="427" actId="1076"/>
          <ac:spMkLst>
            <pc:docMk/>
            <pc:sldMk cId="1456696319" sldId="277"/>
            <ac:spMk id="22" creationId="{CF7CB655-7917-2253-D931-C8C632E9F80D}"/>
          </ac:spMkLst>
        </pc:spChg>
        <pc:spChg chg="add mod">
          <ac:chgData name="Syed ." userId="S::sikramud@my.centennialcollege.ca::62ec2fe1-da18-44f1-8428-b4ac092a6487" providerId="AD" clId="Web-{9F9419F5-0F60-6AAE-02FC-F181DA027785}" dt="2024-04-04T23:25:26.697" v="479" actId="20577"/>
          <ac:spMkLst>
            <pc:docMk/>
            <pc:sldMk cId="1456696319" sldId="277"/>
            <ac:spMk id="25" creationId="{71A665F1-A565-3D33-9B7A-D038C39B2C57}"/>
          </ac:spMkLst>
        </pc:spChg>
        <pc:spChg chg="add mod">
          <ac:chgData name="Syed ." userId="S::sikramud@my.centennialcollege.ca::62ec2fe1-da18-44f1-8428-b4ac092a6487" providerId="AD" clId="Web-{9F9419F5-0F60-6AAE-02FC-F181DA027785}" dt="2024-04-04T23:01:45.771" v="431" actId="1076"/>
          <ac:spMkLst>
            <pc:docMk/>
            <pc:sldMk cId="1456696319" sldId="277"/>
            <ac:spMk id="26" creationId="{B25405B9-9F13-E4B5-3B84-AC1181CC0FA2}"/>
          </ac:spMkLst>
        </pc:spChg>
        <pc:spChg chg="add del">
          <ac:chgData name="Syed ." userId="S::sikramud@my.centennialcollege.ca::62ec2fe1-da18-44f1-8428-b4ac092a6487" providerId="AD" clId="Web-{9F9419F5-0F60-6AAE-02FC-F181DA027785}" dt="2024-04-04T22:49:29.138" v="301"/>
          <ac:spMkLst>
            <pc:docMk/>
            <pc:sldMk cId="1456696319" sldId="277"/>
            <ac:spMk id="27" creationId="{4E7A73DD-54F9-002B-08FA-BF11E03A09AA}"/>
          </ac:spMkLst>
        </pc:spChg>
        <pc:spChg chg="add mod">
          <ac:chgData name="Syed ." userId="S::sikramud@my.centennialcollege.ca::62ec2fe1-da18-44f1-8428-b4ac092a6487" providerId="AD" clId="Web-{9F9419F5-0F60-6AAE-02FC-F181DA027785}" dt="2024-04-04T23:01:45.786" v="432" actId="1076"/>
          <ac:spMkLst>
            <pc:docMk/>
            <pc:sldMk cId="1456696319" sldId="277"/>
            <ac:spMk id="28" creationId="{ADAE48B7-3A66-2204-8865-AA4A748F5EC2}"/>
          </ac:spMkLst>
        </pc:spChg>
        <pc:spChg chg="add mod">
          <ac:chgData name="Syed ." userId="S::sikramud@my.centennialcollege.ca::62ec2fe1-da18-44f1-8428-b4ac092a6487" providerId="AD" clId="Web-{9F9419F5-0F60-6AAE-02FC-F181DA027785}" dt="2024-04-04T23:01:45.786" v="433" actId="1076"/>
          <ac:spMkLst>
            <pc:docMk/>
            <pc:sldMk cId="1456696319" sldId="277"/>
            <ac:spMk id="29" creationId="{9028E84B-E1CF-C55A-9426-4F03A7D2A913}"/>
          </ac:spMkLst>
        </pc:spChg>
        <pc:spChg chg="add mod">
          <ac:chgData name="Syed ." userId="S::sikramud@my.centennialcollege.ca::62ec2fe1-da18-44f1-8428-b4ac092a6487" providerId="AD" clId="Web-{9F9419F5-0F60-6AAE-02FC-F181DA027785}" dt="2024-04-04T23:01:45.802" v="434" actId="1076"/>
          <ac:spMkLst>
            <pc:docMk/>
            <pc:sldMk cId="1456696319" sldId="277"/>
            <ac:spMk id="30" creationId="{F321B6FC-3DA2-FC0E-191C-26E2EECB8F06}"/>
          </ac:spMkLst>
        </pc:spChg>
        <pc:spChg chg="add mod">
          <ac:chgData name="Syed ." userId="S::sikramud@my.centennialcollege.ca::62ec2fe1-da18-44f1-8428-b4ac092a6487" providerId="AD" clId="Web-{9F9419F5-0F60-6AAE-02FC-F181DA027785}" dt="2024-04-04T23:01:45.817" v="435" actId="1076"/>
          <ac:spMkLst>
            <pc:docMk/>
            <pc:sldMk cId="1456696319" sldId="277"/>
            <ac:spMk id="31" creationId="{C192CDC3-5472-0F8C-41B3-64FE5DD37629}"/>
          </ac:spMkLst>
        </pc:spChg>
        <pc:spChg chg="add mod">
          <ac:chgData name="Syed ." userId="S::sikramud@my.centennialcollege.ca::62ec2fe1-da18-44f1-8428-b4ac092a6487" providerId="AD" clId="Web-{9F9419F5-0F60-6AAE-02FC-F181DA027785}" dt="2024-04-04T23:01:45.817" v="436" actId="1076"/>
          <ac:spMkLst>
            <pc:docMk/>
            <pc:sldMk cId="1456696319" sldId="277"/>
            <ac:spMk id="32" creationId="{5A13311F-B585-B6EF-C872-76A2662AFB5B}"/>
          </ac:spMkLst>
        </pc:spChg>
        <pc:spChg chg="add mod ord">
          <ac:chgData name="Syed ." userId="S::sikramud@my.centennialcollege.ca::62ec2fe1-da18-44f1-8428-b4ac092a6487" providerId="AD" clId="Web-{9F9419F5-0F60-6AAE-02FC-F181DA027785}" dt="2024-04-04T23:05:23.262" v="457"/>
          <ac:spMkLst>
            <pc:docMk/>
            <pc:sldMk cId="1456696319" sldId="277"/>
            <ac:spMk id="35" creationId="{3EA8DE41-F78A-17FF-A7F2-D8C1C00D05B8}"/>
          </ac:spMkLst>
        </pc:spChg>
        <pc:picChg chg="add mod">
          <ac:chgData name="Syed ." userId="S::sikramud@my.centennialcollege.ca::62ec2fe1-da18-44f1-8428-b4ac092a6487" providerId="AD" clId="Web-{9F9419F5-0F60-6AAE-02FC-F181DA027785}" dt="2024-04-04T23:01:45.739" v="428" actId="1076"/>
          <ac:picMkLst>
            <pc:docMk/>
            <pc:sldMk cId="1456696319" sldId="277"/>
            <ac:picMk id="23" creationId="{6549A8C8-DB2C-C7E9-DF33-1E20BBCE8E57}"/>
          </ac:picMkLst>
        </pc:picChg>
        <pc:picChg chg="add mod">
          <ac:chgData name="Syed ." userId="S::sikramud@my.centennialcollege.ca::62ec2fe1-da18-44f1-8428-b4ac092a6487" providerId="AD" clId="Web-{9F9419F5-0F60-6AAE-02FC-F181DA027785}" dt="2024-04-04T23:01:45.755" v="429" actId="1076"/>
          <ac:picMkLst>
            <pc:docMk/>
            <pc:sldMk cId="1456696319" sldId="277"/>
            <ac:picMk id="24" creationId="{BABBE916-238D-1CC3-5CE5-AA2BB3DE50DC}"/>
          </ac:picMkLst>
        </pc:picChg>
        <pc:picChg chg="add ord">
          <ac:chgData name="Syed ." userId="S::sikramud@my.centennialcollege.ca::62ec2fe1-da18-44f1-8428-b4ac092a6487" providerId="AD" clId="Web-{9F9419F5-0F60-6AAE-02FC-F181DA027785}" dt="2024-04-04T23:03:44.993" v="448"/>
          <ac:picMkLst>
            <pc:docMk/>
            <pc:sldMk cId="1456696319" sldId="277"/>
            <ac:picMk id="34" creationId="{D4413B73-1F10-33A1-3562-9C2B8CAA8C1F}"/>
          </ac:picMkLst>
        </pc:picChg>
      </pc:sldChg>
    </pc:docChg>
  </pc:docChgLst>
  <pc:docChgLst>
    <pc:chgData name="Tarun Kumar Ravikumar" userId="S::traviku2@my.centennialcollege.ca::8331edf0-cc96-4431-8c7e-a49a0ede60ed" providerId="AD" clId="Web-{39AE00EF-7E5C-8058-51BD-3F29808BB0B7}"/>
    <pc:docChg chg="addSld modSld sldOrd">
      <pc:chgData name="Tarun Kumar Ravikumar" userId="S::traviku2@my.centennialcollege.ca::8331edf0-cc96-4431-8c7e-a49a0ede60ed" providerId="AD" clId="Web-{39AE00EF-7E5C-8058-51BD-3F29808BB0B7}" dt="2024-04-06T01:08:39.346" v="115" actId="1076"/>
      <pc:docMkLst>
        <pc:docMk/>
      </pc:docMkLst>
      <pc:sldChg chg="addSp delSp modSp">
        <pc:chgData name="Tarun Kumar Ravikumar" userId="S::traviku2@my.centennialcollege.ca::8331edf0-cc96-4431-8c7e-a49a0ede60ed" providerId="AD" clId="Web-{39AE00EF-7E5C-8058-51BD-3F29808BB0B7}" dt="2024-04-06T01:08:39.346" v="115" actId="1076"/>
        <pc:sldMkLst>
          <pc:docMk/>
          <pc:sldMk cId="3764124960" sldId="278"/>
        </pc:sldMkLst>
        <pc:spChg chg="mod">
          <ac:chgData name="Tarun Kumar Ravikumar" userId="S::traviku2@my.centennialcollege.ca::8331edf0-cc96-4431-8c7e-a49a0ede60ed" providerId="AD" clId="Web-{39AE00EF-7E5C-8058-51BD-3F29808BB0B7}" dt="2024-04-06T00:28:54.485" v="39" actId="20577"/>
          <ac:spMkLst>
            <pc:docMk/>
            <pc:sldMk cId="3764124960" sldId="278"/>
            <ac:spMk id="2" creationId="{C58DAC4D-DD15-CF65-57B2-56523B4EE197}"/>
          </ac:spMkLst>
        </pc:spChg>
        <pc:picChg chg="del">
          <ac:chgData name="Tarun Kumar Ravikumar" userId="S::traviku2@my.centennialcollege.ca::8331edf0-cc96-4431-8c7e-a49a0ede60ed" providerId="AD" clId="Web-{39AE00EF-7E5C-8058-51BD-3F29808BB0B7}" dt="2024-04-06T00:29:01.204" v="40"/>
          <ac:picMkLst>
            <pc:docMk/>
            <pc:sldMk cId="3764124960" sldId="278"/>
            <ac:picMk id="3" creationId="{3209B130-8D31-E7B5-4DA8-360C88E9DE5D}"/>
          </ac:picMkLst>
        </pc:picChg>
        <pc:picChg chg="add mod">
          <ac:chgData name="Tarun Kumar Ravikumar" userId="S::traviku2@my.centennialcollege.ca::8331edf0-cc96-4431-8c7e-a49a0ede60ed" providerId="AD" clId="Web-{39AE00EF-7E5C-8058-51BD-3F29808BB0B7}" dt="2024-04-06T00:58:11.146" v="91" actId="1076"/>
          <ac:picMkLst>
            <pc:docMk/>
            <pc:sldMk cId="3764124960" sldId="278"/>
            <ac:picMk id="3" creationId="{C8C4A048-C2D3-87DA-4D7C-DB07864254A4}"/>
          </ac:picMkLst>
        </pc:picChg>
        <pc:picChg chg="add del mod">
          <ac:chgData name="Tarun Kumar Ravikumar" userId="S::traviku2@my.centennialcollege.ca::8331edf0-cc96-4431-8c7e-a49a0ede60ed" providerId="AD" clId="Web-{39AE00EF-7E5C-8058-51BD-3F29808BB0B7}" dt="2024-04-06T01:01:43.269" v="93"/>
          <ac:picMkLst>
            <pc:docMk/>
            <pc:sldMk cId="3764124960" sldId="278"/>
            <ac:picMk id="4" creationId="{D19E02AB-48E2-8FDB-AE5F-20A34975DF41}"/>
          </ac:picMkLst>
        </pc:picChg>
        <pc:picChg chg="add del mod">
          <ac:chgData name="Tarun Kumar Ravikumar" userId="S::traviku2@my.centennialcollege.ca::8331edf0-cc96-4431-8c7e-a49a0ede60ed" providerId="AD" clId="Web-{39AE00EF-7E5C-8058-51BD-3F29808BB0B7}" dt="2024-04-06T01:07:18.296" v="99"/>
          <ac:picMkLst>
            <pc:docMk/>
            <pc:sldMk cId="3764124960" sldId="278"/>
            <ac:picMk id="6" creationId="{803C6497-380B-94CA-9CDB-6404C421426A}"/>
          </ac:picMkLst>
        </pc:picChg>
        <pc:picChg chg="add mod">
          <ac:chgData name="Tarun Kumar Ravikumar" userId="S::traviku2@my.centennialcollege.ca::8331edf0-cc96-4431-8c7e-a49a0ede60ed" providerId="AD" clId="Web-{39AE00EF-7E5C-8058-51BD-3F29808BB0B7}" dt="2024-04-06T01:02:11.707" v="98" actId="14100"/>
          <ac:picMkLst>
            <pc:docMk/>
            <pc:sldMk cId="3764124960" sldId="278"/>
            <ac:picMk id="7" creationId="{9668757F-C2C2-87EA-825C-A116617A895B}"/>
          </ac:picMkLst>
        </pc:picChg>
        <pc:picChg chg="add mod">
          <ac:chgData name="Tarun Kumar Ravikumar" userId="S::traviku2@my.centennialcollege.ca::8331edf0-cc96-4431-8c7e-a49a0ede60ed" providerId="AD" clId="Web-{39AE00EF-7E5C-8058-51BD-3F29808BB0B7}" dt="2024-04-06T01:08:39.346" v="115" actId="1076"/>
          <ac:picMkLst>
            <pc:docMk/>
            <pc:sldMk cId="3764124960" sldId="278"/>
            <ac:picMk id="8" creationId="{E1E2A35E-3214-EE40-DAE2-B3DB5CAD4B28}"/>
          </ac:picMkLst>
        </pc:picChg>
      </pc:sldChg>
      <pc:sldChg chg="addSp delSp modSp">
        <pc:chgData name="Tarun Kumar Ravikumar" userId="S::traviku2@my.centennialcollege.ca::8331edf0-cc96-4431-8c7e-a49a0ede60ed" providerId="AD" clId="Web-{39AE00EF-7E5C-8058-51BD-3F29808BB0B7}" dt="2024-04-06T00:26:14.669" v="24" actId="1076"/>
        <pc:sldMkLst>
          <pc:docMk/>
          <pc:sldMk cId="1283570948" sldId="279"/>
        </pc:sldMkLst>
        <pc:picChg chg="del">
          <ac:chgData name="Tarun Kumar Ravikumar" userId="S::traviku2@my.centennialcollege.ca::8331edf0-cc96-4431-8c7e-a49a0ede60ed" providerId="AD" clId="Web-{39AE00EF-7E5C-8058-51BD-3F29808BB0B7}" dt="2024-04-06T00:22:41.351" v="0"/>
          <ac:picMkLst>
            <pc:docMk/>
            <pc:sldMk cId="1283570948" sldId="279"/>
            <ac:picMk id="3" creationId="{3209B130-8D31-E7B5-4DA8-360C88E9DE5D}"/>
          </ac:picMkLst>
        </pc:picChg>
        <pc:picChg chg="add del mod">
          <ac:chgData name="Tarun Kumar Ravikumar" userId="S::traviku2@my.centennialcollege.ca::8331edf0-cc96-4431-8c7e-a49a0ede60ed" providerId="AD" clId="Web-{39AE00EF-7E5C-8058-51BD-3F29808BB0B7}" dt="2024-04-06T00:23:00.554" v="4"/>
          <ac:picMkLst>
            <pc:docMk/>
            <pc:sldMk cId="1283570948" sldId="279"/>
            <ac:picMk id="4" creationId="{8A2857E9-9C57-AC83-03EB-E234F1F333EC}"/>
          </ac:picMkLst>
        </pc:picChg>
        <pc:picChg chg="add mod">
          <ac:chgData name="Tarun Kumar Ravikumar" userId="S::traviku2@my.centennialcollege.ca::8331edf0-cc96-4431-8c7e-a49a0ede60ed" providerId="AD" clId="Web-{39AE00EF-7E5C-8058-51BD-3F29808BB0B7}" dt="2024-04-06T00:26:14.669" v="24" actId="1076"/>
          <ac:picMkLst>
            <pc:docMk/>
            <pc:sldMk cId="1283570948" sldId="279"/>
            <ac:picMk id="7" creationId="{C5A55A71-2E06-9B6E-3D42-5F635FFF7B57}"/>
          </ac:picMkLst>
        </pc:picChg>
        <pc:picChg chg="add del mod">
          <ac:chgData name="Tarun Kumar Ravikumar" userId="S::traviku2@my.centennialcollege.ca::8331edf0-cc96-4431-8c7e-a49a0ede60ed" providerId="AD" clId="Web-{39AE00EF-7E5C-8058-51BD-3F29808BB0B7}" dt="2024-04-06T00:25:43.184" v="21"/>
          <ac:picMkLst>
            <pc:docMk/>
            <pc:sldMk cId="1283570948" sldId="279"/>
            <ac:picMk id="8" creationId="{A30FF70A-CFD2-9930-F2F7-70B77DFF62A7}"/>
          </ac:picMkLst>
        </pc:picChg>
        <pc:picChg chg="add mod">
          <ac:chgData name="Tarun Kumar Ravikumar" userId="S::traviku2@my.centennialcollege.ca::8331edf0-cc96-4431-8c7e-a49a0ede60ed" providerId="AD" clId="Web-{39AE00EF-7E5C-8058-51BD-3F29808BB0B7}" dt="2024-04-06T00:26:11.591" v="23" actId="1076"/>
          <ac:picMkLst>
            <pc:docMk/>
            <pc:sldMk cId="1283570948" sldId="279"/>
            <ac:picMk id="9" creationId="{16C302EE-A36D-C7F4-191D-D5837849A7A5}"/>
          </ac:picMkLst>
        </pc:picChg>
      </pc:sldChg>
      <pc:sldChg chg="addSp delSp modSp">
        <pc:chgData name="Tarun Kumar Ravikumar" userId="S::traviku2@my.centennialcollege.ca::8331edf0-cc96-4431-8c7e-a49a0ede60ed" providerId="AD" clId="Web-{39AE00EF-7E5C-8058-51BD-3F29808BB0B7}" dt="2024-04-06T00:26:49.795" v="26" actId="1076"/>
        <pc:sldMkLst>
          <pc:docMk/>
          <pc:sldMk cId="2131863045" sldId="280"/>
        </pc:sldMkLst>
        <pc:picChg chg="add mod">
          <ac:chgData name="Tarun Kumar Ravikumar" userId="S::traviku2@my.centennialcollege.ca::8331edf0-cc96-4431-8c7e-a49a0ede60ed" providerId="AD" clId="Web-{39AE00EF-7E5C-8058-51BD-3F29808BB0B7}" dt="2024-04-06T00:25:27.355" v="20" actId="1076"/>
          <ac:picMkLst>
            <pc:docMk/>
            <pc:sldMk cId="2131863045" sldId="280"/>
            <ac:picMk id="3" creationId="{5B522B84-79A6-B052-259B-D36547BBD624}"/>
          </ac:picMkLst>
        </pc:picChg>
        <pc:picChg chg="del">
          <ac:chgData name="Tarun Kumar Ravikumar" userId="S::traviku2@my.centennialcollege.ca::8331edf0-cc96-4431-8c7e-a49a0ede60ed" providerId="AD" clId="Web-{39AE00EF-7E5C-8058-51BD-3F29808BB0B7}" dt="2024-04-06T00:25:16.886" v="15"/>
          <ac:picMkLst>
            <pc:docMk/>
            <pc:sldMk cId="2131863045" sldId="280"/>
            <ac:picMk id="4" creationId="{C841F902-D33B-6BD7-928C-63E5BEEF8562}"/>
          </ac:picMkLst>
        </pc:picChg>
        <pc:picChg chg="add mod">
          <ac:chgData name="Tarun Kumar Ravikumar" userId="S::traviku2@my.centennialcollege.ca::8331edf0-cc96-4431-8c7e-a49a0ede60ed" providerId="AD" clId="Web-{39AE00EF-7E5C-8058-51BD-3F29808BB0B7}" dt="2024-04-06T00:26:49.795" v="26" actId="1076"/>
          <ac:picMkLst>
            <pc:docMk/>
            <pc:sldMk cId="2131863045" sldId="280"/>
            <ac:picMk id="7" creationId="{356B45A3-6B42-6967-0279-4ACCE0695205}"/>
          </ac:picMkLst>
        </pc:picChg>
      </pc:sldChg>
      <pc:sldChg chg="addSp delSp modSp">
        <pc:chgData name="Tarun Kumar Ravikumar" userId="S::traviku2@my.centennialcollege.ca::8331edf0-cc96-4431-8c7e-a49a0ede60ed" providerId="AD" clId="Web-{39AE00EF-7E5C-8058-51BD-3F29808BB0B7}" dt="2024-04-06T00:27:39.686" v="32" actId="1076"/>
        <pc:sldMkLst>
          <pc:docMk/>
          <pc:sldMk cId="3431738164" sldId="281"/>
        </pc:sldMkLst>
        <pc:picChg chg="del">
          <ac:chgData name="Tarun Kumar Ravikumar" userId="S::traviku2@my.centennialcollege.ca::8331edf0-cc96-4431-8c7e-a49a0ede60ed" providerId="AD" clId="Web-{39AE00EF-7E5C-8058-51BD-3F29808BB0B7}" dt="2024-04-06T00:26:57.529" v="27"/>
          <ac:picMkLst>
            <pc:docMk/>
            <pc:sldMk cId="3431738164" sldId="281"/>
            <ac:picMk id="4" creationId="{C841F902-D33B-6BD7-928C-63E5BEEF8562}"/>
          </ac:picMkLst>
        </pc:picChg>
        <pc:picChg chg="add mod">
          <ac:chgData name="Tarun Kumar Ravikumar" userId="S::traviku2@my.centennialcollege.ca::8331edf0-cc96-4431-8c7e-a49a0ede60ed" providerId="AD" clId="Web-{39AE00EF-7E5C-8058-51BD-3F29808BB0B7}" dt="2024-04-06T00:27:20.467" v="30" actId="1076"/>
          <ac:picMkLst>
            <pc:docMk/>
            <pc:sldMk cId="3431738164" sldId="281"/>
            <ac:picMk id="6" creationId="{E8F94A83-75B2-5AAE-9C3F-4F9956DECD22}"/>
          </ac:picMkLst>
        </pc:picChg>
        <pc:picChg chg="add mod">
          <ac:chgData name="Tarun Kumar Ravikumar" userId="S::traviku2@my.centennialcollege.ca::8331edf0-cc96-4431-8c7e-a49a0ede60ed" providerId="AD" clId="Web-{39AE00EF-7E5C-8058-51BD-3F29808BB0B7}" dt="2024-04-06T00:27:39.686" v="32" actId="1076"/>
          <ac:picMkLst>
            <pc:docMk/>
            <pc:sldMk cId="3431738164" sldId="281"/>
            <ac:picMk id="7" creationId="{E4D9373F-65C3-7192-6F31-DE1F5637D0B7}"/>
          </ac:picMkLst>
        </pc:picChg>
      </pc:sldChg>
      <pc:sldChg chg="addSp delSp modSp add ord replId">
        <pc:chgData name="Tarun Kumar Ravikumar" userId="S::traviku2@my.centennialcollege.ca::8331edf0-cc96-4431-8c7e-a49a0ede60ed" providerId="AD" clId="Web-{39AE00EF-7E5C-8058-51BD-3F29808BB0B7}" dt="2024-04-06T00:30:55.879" v="68" actId="20577"/>
        <pc:sldMkLst>
          <pc:docMk/>
          <pc:sldMk cId="11874316" sldId="282"/>
        </pc:sldMkLst>
        <pc:spChg chg="mod">
          <ac:chgData name="Tarun Kumar Ravikumar" userId="S::traviku2@my.centennialcollege.ca::8331edf0-cc96-4431-8c7e-a49a0ede60ed" providerId="AD" clId="Web-{39AE00EF-7E5C-8058-51BD-3F29808BB0B7}" dt="2024-04-06T00:30:55.879" v="68" actId="20577"/>
          <ac:spMkLst>
            <pc:docMk/>
            <pc:sldMk cId="11874316" sldId="282"/>
            <ac:spMk id="2" creationId="{C58DAC4D-DD15-CF65-57B2-56523B4EE197}"/>
          </ac:spMkLst>
        </pc:spChg>
        <pc:picChg chg="del">
          <ac:chgData name="Tarun Kumar Ravikumar" userId="S::traviku2@my.centennialcollege.ca::8331edf0-cc96-4431-8c7e-a49a0ede60ed" providerId="AD" clId="Web-{39AE00EF-7E5C-8058-51BD-3F29808BB0B7}" dt="2024-04-06T00:29:51.018" v="62"/>
          <ac:picMkLst>
            <pc:docMk/>
            <pc:sldMk cId="11874316" sldId="282"/>
            <ac:picMk id="3" creationId="{B93ABBDF-48F5-B89B-23D0-21C03EC79D64}"/>
          </ac:picMkLst>
        </pc:picChg>
        <pc:picChg chg="del">
          <ac:chgData name="Tarun Kumar Ravikumar" userId="S::traviku2@my.centennialcollege.ca::8331edf0-cc96-4431-8c7e-a49a0ede60ed" providerId="AD" clId="Web-{39AE00EF-7E5C-8058-51BD-3F29808BB0B7}" dt="2024-04-06T00:29:52.346" v="63"/>
          <ac:picMkLst>
            <pc:docMk/>
            <pc:sldMk cId="11874316" sldId="282"/>
            <ac:picMk id="4" creationId="{3DFA4B7A-F96D-6966-272A-5D66E112B784}"/>
          </ac:picMkLst>
        </pc:picChg>
        <pc:picChg chg="add mod">
          <ac:chgData name="Tarun Kumar Ravikumar" userId="S::traviku2@my.centennialcollege.ca::8331edf0-cc96-4431-8c7e-a49a0ede60ed" providerId="AD" clId="Web-{39AE00EF-7E5C-8058-51BD-3F29808BB0B7}" dt="2024-04-06T00:30:46.722" v="65" actId="1076"/>
          <ac:picMkLst>
            <pc:docMk/>
            <pc:sldMk cId="11874316" sldId="282"/>
            <ac:picMk id="6" creationId="{44318D87-1AC7-7322-7134-0A802F194392}"/>
          </ac:picMkLst>
        </pc:picChg>
      </pc:sldChg>
    </pc:docChg>
  </pc:docChgLst>
  <pc:docChgLst>
    <pc:chgData name="Syed ." userId="S::sikramud@my.centennialcollege.ca::62ec2fe1-da18-44f1-8428-b4ac092a6487" providerId="AD" clId="Web-{A8439307-1575-61AE-B429-21091912AB80}"/>
    <pc:docChg chg="modSld">
      <pc:chgData name="Syed ." userId="S::sikramud@my.centennialcollege.ca::62ec2fe1-da18-44f1-8428-b4ac092a6487" providerId="AD" clId="Web-{A8439307-1575-61AE-B429-21091912AB80}" dt="2024-04-05T16:28:07.342" v="34" actId="1076"/>
      <pc:docMkLst>
        <pc:docMk/>
      </pc:docMkLst>
      <pc:sldChg chg="modSp">
        <pc:chgData name="Syed ." userId="S::sikramud@my.centennialcollege.ca::62ec2fe1-da18-44f1-8428-b4ac092a6487" providerId="AD" clId="Web-{A8439307-1575-61AE-B429-21091912AB80}" dt="2024-04-05T16:28:07.342" v="34" actId="1076"/>
        <pc:sldMkLst>
          <pc:docMk/>
          <pc:sldMk cId="1456696319" sldId="277"/>
        </pc:sldMkLst>
        <pc:spChg chg="mod">
          <ac:chgData name="Syed ." userId="S::sikramud@my.centennialcollege.ca::62ec2fe1-da18-44f1-8428-b4ac092a6487" providerId="AD" clId="Web-{A8439307-1575-61AE-B429-21091912AB80}" dt="2024-04-05T16:26:18.776" v="18" actId="1076"/>
          <ac:spMkLst>
            <pc:docMk/>
            <pc:sldMk cId="1456696319" sldId="277"/>
            <ac:spMk id="7" creationId="{F2C37315-C77C-D038-A677-DCAC6D2646F9}"/>
          </ac:spMkLst>
        </pc:spChg>
        <pc:spChg chg="mod">
          <ac:chgData name="Syed ." userId="S::sikramud@my.centennialcollege.ca::62ec2fe1-da18-44f1-8428-b4ac092a6487" providerId="AD" clId="Web-{A8439307-1575-61AE-B429-21091912AB80}" dt="2024-04-05T16:26:54.418" v="19" actId="1076"/>
          <ac:spMkLst>
            <pc:docMk/>
            <pc:sldMk cId="1456696319" sldId="277"/>
            <ac:spMk id="8" creationId="{6F5F19D3-29BB-F79E-E159-E9E6C1BAF458}"/>
          </ac:spMkLst>
        </pc:spChg>
        <pc:spChg chg="mod">
          <ac:chgData name="Syed ." userId="S::sikramud@my.centennialcollege.ca::62ec2fe1-da18-44f1-8428-b4ac092a6487" providerId="AD" clId="Web-{A8439307-1575-61AE-B429-21091912AB80}" dt="2024-04-05T16:27:54.513" v="33" actId="14100"/>
          <ac:spMkLst>
            <pc:docMk/>
            <pc:sldMk cId="1456696319" sldId="277"/>
            <ac:spMk id="9" creationId="{5A204D15-5042-5974-49B1-41A383703066}"/>
          </ac:spMkLst>
        </pc:spChg>
        <pc:spChg chg="mod">
          <ac:chgData name="Syed ." userId="S::sikramud@my.centennialcollege.ca::62ec2fe1-da18-44f1-8428-b4ac092a6487" providerId="AD" clId="Web-{A8439307-1575-61AE-B429-21091912AB80}" dt="2024-04-05T16:26:10.323" v="16" actId="1076"/>
          <ac:spMkLst>
            <pc:docMk/>
            <pc:sldMk cId="1456696319" sldId="277"/>
            <ac:spMk id="10" creationId="{BAF385A0-669E-4387-2B6B-95B08C19BCBA}"/>
          </ac:spMkLst>
        </pc:spChg>
        <pc:spChg chg="mod">
          <ac:chgData name="Syed ." userId="S::sikramud@my.centennialcollege.ca::62ec2fe1-da18-44f1-8428-b4ac092a6487" providerId="AD" clId="Web-{A8439307-1575-61AE-B429-21091912AB80}" dt="2024-04-05T16:28:07.342" v="34" actId="1076"/>
          <ac:spMkLst>
            <pc:docMk/>
            <pc:sldMk cId="1456696319" sldId="277"/>
            <ac:spMk id="13" creationId="{E97049AC-2FD2-88AA-A844-5B125732937E}"/>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dgm:fillClrLst>
    <dgm:linClrLst meth="repeat">
      <a:schemeClr val="lt1">
        <a:alpha val="0"/>
      </a:schemeClr>
    </dgm:linClrLst>
    <dgm:effectClrLst/>
    <dgm:txLinClrLst/>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5DD25B8E-58FF-419B-95AB-512AA46F2752}" type="doc">
      <dgm:prSet loTypeId="urn:microsoft.com/office/officeart/2018/2/layout/IconLabelList" loCatId="icon" qsTypeId="urn:microsoft.com/office/officeart/2005/8/quickstyle/simple5" qsCatId="simple" csTypeId="urn:microsoft.com/office/officeart/2005/8/colors/accent0_3" csCatId="mainScheme" phldr="1"/>
      <dgm:spPr/>
      <dgm:t>
        <a:bodyPr/>
        <a:lstStyle/>
        <a:p>
          <a:endParaRPr lang="en-US"/>
        </a:p>
      </dgm:t>
    </dgm:pt>
    <dgm:pt modelId="{D8A7B89A-94B0-4AFF-AECB-CB1E57BBBC0B}">
      <dgm:prSet custT="1"/>
      <dgm:spPr/>
      <dgm:t>
        <a:bodyPr/>
        <a:lstStyle/>
        <a:p>
          <a:pPr>
            <a:lnSpc>
              <a:spcPct val="100000"/>
            </a:lnSpc>
          </a:pPr>
          <a:r>
            <a:rPr lang="en-CA" sz="1600" b="0" i="0"/>
            <a:t>The study utilized the design science research methodology and proposed a method consisting of feature selection and a deep learning algorithm. </a:t>
          </a:r>
          <a:endParaRPr lang="en-US" sz="1600"/>
        </a:p>
      </dgm:t>
    </dgm:pt>
    <dgm:pt modelId="{DBAFF8ED-BC2F-499F-BBD9-3FE1E28D6AB5}" type="parTrans" cxnId="{687A290C-D860-4D81-9A33-D2B156610EC5}">
      <dgm:prSet/>
      <dgm:spPr/>
      <dgm:t>
        <a:bodyPr/>
        <a:lstStyle/>
        <a:p>
          <a:endParaRPr lang="en-US"/>
        </a:p>
      </dgm:t>
    </dgm:pt>
    <dgm:pt modelId="{3C40A27B-138F-4CAF-89E8-A3CB190F244F}" type="sibTrans" cxnId="{687A290C-D860-4D81-9A33-D2B156610EC5}">
      <dgm:prSet/>
      <dgm:spPr/>
      <dgm:t>
        <a:bodyPr/>
        <a:lstStyle/>
        <a:p>
          <a:endParaRPr lang="en-US"/>
        </a:p>
      </dgm:t>
    </dgm:pt>
    <dgm:pt modelId="{4FA24DBE-65EA-462E-9A3E-E999900B3C05}">
      <dgm:prSet/>
      <dgm:spPr/>
      <dgm:t>
        <a:bodyPr/>
        <a:lstStyle/>
        <a:p>
          <a:pPr>
            <a:lnSpc>
              <a:spcPct val="100000"/>
            </a:lnSpc>
          </a:pPr>
          <a:r>
            <a:rPr lang="en-CA" b="0" i="0"/>
            <a:t>The deep learning algorithm is responsible for developing intelligence or knowledge based on the outcomes of feature selection, utilizing a dataset.</a:t>
          </a:r>
          <a:endParaRPr lang="en-US"/>
        </a:p>
      </dgm:t>
    </dgm:pt>
    <dgm:pt modelId="{35AABCE3-A364-48F0-A1C1-B85A2CD712B9}" type="parTrans" cxnId="{369E2C95-0D3E-4C0E-8797-C1A94B868E9C}">
      <dgm:prSet/>
      <dgm:spPr/>
      <dgm:t>
        <a:bodyPr/>
        <a:lstStyle/>
        <a:p>
          <a:endParaRPr lang="en-US"/>
        </a:p>
      </dgm:t>
    </dgm:pt>
    <dgm:pt modelId="{3C7C1AB1-A788-4862-A8C2-A91459621594}" type="sibTrans" cxnId="{369E2C95-0D3E-4C0E-8797-C1A94B868E9C}">
      <dgm:prSet/>
      <dgm:spPr/>
      <dgm:t>
        <a:bodyPr/>
        <a:lstStyle/>
        <a:p>
          <a:endParaRPr lang="en-US"/>
        </a:p>
      </dgm:t>
    </dgm:pt>
    <dgm:pt modelId="{7B203EFF-111D-42F8-8E8A-769F2146C03D}" type="pres">
      <dgm:prSet presAssocID="{5DD25B8E-58FF-419B-95AB-512AA46F2752}" presName="root" presStyleCnt="0">
        <dgm:presLayoutVars>
          <dgm:dir/>
          <dgm:resizeHandles val="exact"/>
        </dgm:presLayoutVars>
      </dgm:prSet>
      <dgm:spPr/>
    </dgm:pt>
    <dgm:pt modelId="{19C9F777-BE58-427D-B299-6754E8DF8CA9}" type="pres">
      <dgm:prSet presAssocID="{D8A7B89A-94B0-4AFF-AECB-CB1E57BBBC0B}" presName="compNode" presStyleCnt="0"/>
      <dgm:spPr/>
    </dgm:pt>
    <dgm:pt modelId="{FFBAEBD8-E43D-4AA7-956B-9D054AF0355C}" type="pres">
      <dgm:prSet presAssocID="{D8A7B89A-94B0-4AFF-AECB-CB1E57BBBC0B}" presName="iconRect" presStyleLbl="node1" presStyleIdx="0" presStyleCnt="2"/>
      <dgm:spPr>
        <a:blipFill dpi="0" rotWithShape="0">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B1A15E57-D32F-4C3E-80FE-49B38B807C4F}" type="pres">
      <dgm:prSet presAssocID="{D8A7B89A-94B0-4AFF-AECB-CB1E57BBBC0B}" presName="spaceRect" presStyleCnt="0"/>
      <dgm:spPr/>
    </dgm:pt>
    <dgm:pt modelId="{D5640005-24E4-451A-AD58-18CF02B9FF33}" type="pres">
      <dgm:prSet presAssocID="{D8A7B89A-94B0-4AFF-AECB-CB1E57BBBC0B}" presName="textRect" presStyleLbl="revTx" presStyleIdx="0" presStyleCnt="2">
        <dgm:presLayoutVars>
          <dgm:chMax val="1"/>
          <dgm:chPref val="1"/>
        </dgm:presLayoutVars>
      </dgm:prSet>
      <dgm:spPr/>
    </dgm:pt>
    <dgm:pt modelId="{3BE3900C-4017-4285-8B3C-169285ABC5CD}" type="pres">
      <dgm:prSet presAssocID="{3C40A27B-138F-4CAF-89E8-A3CB190F244F}" presName="sibTrans" presStyleCnt="0"/>
      <dgm:spPr/>
    </dgm:pt>
    <dgm:pt modelId="{B3A0F51C-D342-4DCE-A5F5-A9CE2727D3AA}" type="pres">
      <dgm:prSet presAssocID="{4FA24DBE-65EA-462E-9A3E-E999900B3C05}" presName="compNode" presStyleCnt="0"/>
      <dgm:spPr/>
    </dgm:pt>
    <dgm:pt modelId="{1C2D4828-359C-4715-8929-9EC92ACAA42D}" type="pres">
      <dgm:prSet presAssocID="{4FA24DBE-65EA-462E-9A3E-E999900B3C0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EFA11BEB-375A-4002-8D05-F5D9B974ED58}" type="pres">
      <dgm:prSet presAssocID="{4FA24DBE-65EA-462E-9A3E-E999900B3C05}" presName="spaceRect" presStyleCnt="0"/>
      <dgm:spPr/>
    </dgm:pt>
    <dgm:pt modelId="{9968FC0F-9FA6-4728-839C-C21313DA77B2}" type="pres">
      <dgm:prSet presAssocID="{4FA24DBE-65EA-462E-9A3E-E999900B3C05}" presName="textRect" presStyleLbl="revTx" presStyleIdx="1" presStyleCnt="2">
        <dgm:presLayoutVars>
          <dgm:chMax val="1"/>
          <dgm:chPref val="1"/>
        </dgm:presLayoutVars>
      </dgm:prSet>
      <dgm:spPr/>
    </dgm:pt>
  </dgm:ptLst>
  <dgm:cxnLst>
    <dgm:cxn modelId="{687A290C-D860-4D81-9A33-D2B156610EC5}" srcId="{5DD25B8E-58FF-419B-95AB-512AA46F2752}" destId="{D8A7B89A-94B0-4AFF-AECB-CB1E57BBBC0B}" srcOrd="0" destOrd="0" parTransId="{DBAFF8ED-BC2F-499F-BBD9-3FE1E28D6AB5}" sibTransId="{3C40A27B-138F-4CAF-89E8-A3CB190F244F}"/>
    <dgm:cxn modelId="{057B7E6A-FFF6-4A19-A3E8-2F2F0662BDA2}" type="presOf" srcId="{D8A7B89A-94B0-4AFF-AECB-CB1E57BBBC0B}" destId="{D5640005-24E4-451A-AD58-18CF02B9FF33}" srcOrd="0" destOrd="0" presId="urn:microsoft.com/office/officeart/2018/2/layout/IconLabelList"/>
    <dgm:cxn modelId="{50FA3F73-E262-4CC3-832B-B61499B4CED1}" type="presOf" srcId="{5DD25B8E-58FF-419B-95AB-512AA46F2752}" destId="{7B203EFF-111D-42F8-8E8A-769F2146C03D}" srcOrd="0" destOrd="0" presId="urn:microsoft.com/office/officeart/2018/2/layout/IconLabelList"/>
    <dgm:cxn modelId="{0D4A6688-C255-4900-A701-8AA9AF403A69}" type="presOf" srcId="{4FA24DBE-65EA-462E-9A3E-E999900B3C05}" destId="{9968FC0F-9FA6-4728-839C-C21313DA77B2}" srcOrd="0" destOrd="0" presId="urn:microsoft.com/office/officeart/2018/2/layout/IconLabelList"/>
    <dgm:cxn modelId="{369E2C95-0D3E-4C0E-8797-C1A94B868E9C}" srcId="{5DD25B8E-58FF-419B-95AB-512AA46F2752}" destId="{4FA24DBE-65EA-462E-9A3E-E999900B3C05}" srcOrd="1" destOrd="0" parTransId="{35AABCE3-A364-48F0-A1C1-B85A2CD712B9}" sibTransId="{3C7C1AB1-A788-4862-A8C2-A91459621594}"/>
    <dgm:cxn modelId="{0D10726A-9B1E-4D43-B556-8765D9E168D9}" type="presParOf" srcId="{7B203EFF-111D-42F8-8E8A-769F2146C03D}" destId="{19C9F777-BE58-427D-B299-6754E8DF8CA9}" srcOrd="0" destOrd="0" presId="urn:microsoft.com/office/officeart/2018/2/layout/IconLabelList"/>
    <dgm:cxn modelId="{C5083752-E11D-4322-AF07-5EC57F29F444}" type="presParOf" srcId="{19C9F777-BE58-427D-B299-6754E8DF8CA9}" destId="{FFBAEBD8-E43D-4AA7-956B-9D054AF0355C}" srcOrd="0" destOrd="0" presId="urn:microsoft.com/office/officeart/2018/2/layout/IconLabelList"/>
    <dgm:cxn modelId="{62CB858F-8B60-4E11-B7D4-B4B6ABFC52E7}" type="presParOf" srcId="{19C9F777-BE58-427D-B299-6754E8DF8CA9}" destId="{B1A15E57-D32F-4C3E-80FE-49B38B807C4F}" srcOrd="1" destOrd="0" presId="urn:microsoft.com/office/officeart/2018/2/layout/IconLabelList"/>
    <dgm:cxn modelId="{3A4D884C-1FE7-4C6D-ABCD-B832941A8A88}" type="presParOf" srcId="{19C9F777-BE58-427D-B299-6754E8DF8CA9}" destId="{D5640005-24E4-451A-AD58-18CF02B9FF33}" srcOrd="2" destOrd="0" presId="urn:microsoft.com/office/officeart/2018/2/layout/IconLabelList"/>
    <dgm:cxn modelId="{D751AA16-BEE9-4D48-A8BE-1BAFFBABB07D}" type="presParOf" srcId="{7B203EFF-111D-42F8-8E8A-769F2146C03D}" destId="{3BE3900C-4017-4285-8B3C-169285ABC5CD}" srcOrd="1" destOrd="0" presId="urn:microsoft.com/office/officeart/2018/2/layout/IconLabelList"/>
    <dgm:cxn modelId="{BEBF5B87-7779-4623-AB76-53F3733C35C2}" type="presParOf" srcId="{7B203EFF-111D-42F8-8E8A-769F2146C03D}" destId="{B3A0F51C-D342-4DCE-A5F5-A9CE2727D3AA}" srcOrd="2" destOrd="0" presId="urn:microsoft.com/office/officeart/2018/2/layout/IconLabelList"/>
    <dgm:cxn modelId="{BCF4ABD9-CF11-45C1-AC5A-44AFFDED3FC2}" type="presParOf" srcId="{B3A0F51C-D342-4DCE-A5F5-A9CE2727D3AA}" destId="{1C2D4828-359C-4715-8929-9EC92ACAA42D}" srcOrd="0" destOrd="0" presId="urn:microsoft.com/office/officeart/2018/2/layout/IconLabelList"/>
    <dgm:cxn modelId="{6AA93589-0A9A-436C-A041-4DA4C51EEBE9}" type="presParOf" srcId="{B3A0F51C-D342-4DCE-A5F5-A9CE2727D3AA}" destId="{EFA11BEB-375A-4002-8D05-F5D9B974ED58}" srcOrd="1" destOrd="0" presId="urn:microsoft.com/office/officeart/2018/2/layout/IconLabelList"/>
    <dgm:cxn modelId="{72B59B12-119B-4105-BA40-B4A90363A38A}" type="presParOf" srcId="{B3A0F51C-D342-4DCE-A5F5-A9CE2727D3AA}" destId="{9968FC0F-9FA6-4728-839C-C21313DA77B2}" srcOrd="2" destOrd="0" presId="urn:microsoft.com/office/officeart/2018/2/layout/IconLabelList"/>
  </dgm:cxnLst>
  <dgm:bg>
    <a:noFill/>
  </dgm:bg>
  <dgm:whole>
    <a:ln w="9525" cap="flat" cmpd="sng" algn="ctr">
      <a:solidFill>
        <a:schemeClr val="lt1">
          <a:hueOff val="0"/>
          <a:satOff val="0"/>
          <a:lumOff val="0"/>
        </a:schemeClr>
      </a:solidFill>
      <a:prstDash val="solid"/>
      <a:round/>
      <a:headEnd type="none" w="med" len="med"/>
      <a:tailEnd type="none" w="med" len="med"/>
    </a:ln>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E4B693A4-0740-4660-9C97-B47BBE23A01D}" type="doc">
      <dgm:prSet loTypeId="urn:microsoft.com/office/officeart/2018/2/layout/IconVerticalSolidList" loCatId="icon" qsTypeId="urn:microsoft.com/office/officeart/2005/8/quickstyle/simple1" qsCatId="simple" csTypeId="urn:microsoft.com/office/officeart/2018/5/colors/Iconchunking_neutralicontext_accent3_2" csCatId="accent3" phldr="1"/>
      <dgm:spPr/>
      <dgm:t>
        <a:bodyPr/>
        <a:lstStyle/>
        <a:p>
          <a:endParaRPr lang="en-US"/>
        </a:p>
      </dgm:t>
    </dgm:pt>
    <dgm:pt modelId="{E807EAF4-9E3E-48E2-9B0E-18B75508AC97}">
      <dgm:prSet/>
      <dgm:spPr/>
      <dgm:t>
        <a:bodyPr/>
        <a:lstStyle/>
        <a:p>
          <a:pPr>
            <a:lnSpc>
              <a:spcPct val="100000"/>
            </a:lnSpc>
          </a:pPr>
          <a:r>
            <a:rPr lang="en-CA" b="0" i="0"/>
            <a:t>The study utilized the CIC-IDS 2018 benchmark dataset, which comprises real-time network traffic data encompassing both benign and malicious activities. The benign traffic, collected using a B-profile system, represents the behaviors of 25 users across various protocols such as HTTP, HTTPS, FTP, SSH, and email. </a:t>
          </a:r>
          <a:endParaRPr lang="en-US"/>
        </a:p>
      </dgm:t>
    </dgm:pt>
    <dgm:pt modelId="{AD636507-4944-46AD-B81B-C443338EE7C1}" type="parTrans" cxnId="{A3AF196B-C054-4C25-B011-276ACBBDBD5F}">
      <dgm:prSet/>
      <dgm:spPr/>
      <dgm:t>
        <a:bodyPr/>
        <a:lstStyle/>
        <a:p>
          <a:endParaRPr lang="en-US"/>
        </a:p>
      </dgm:t>
    </dgm:pt>
    <dgm:pt modelId="{C5084857-EAF4-4ED6-BF41-EF3FBC6FE419}" type="sibTrans" cxnId="{A3AF196B-C054-4C25-B011-276ACBBDBD5F}">
      <dgm:prSet/>
      <dgm:spPr/>
      <dgm:t>
        <a:bodyPr/>
        <a:lstStyle/>
        <a:p>
          <a:endParaRPr lang="en-US"/>
        </a:p>
      </dgm:t>
    </dgm:pt>
    <dgm:pt modelId="{188DC6D4-AFD1-46D3-A4CF-8A3201B5C0FE}">
      <dgm:prSet/>
      <dgm:spPr/>
      <dgm:t>
        <a:bodyPr/>
        <a:lstStyle/>
        <a:p>
          <a:pPr>
            <a:lnSpc>
              <a:spcPct val="100000"/>
            </a:lnSpc>
          </a:pPr>
          <a:r>
            <a:rPr lang="en-CA" b="0" i="0"/>
            <a:t>The dataset spans five days, with normal activity observed on one day and injected attacks on the other days, including Brute Force FTP, Brute Force SSH, Denial of Service, Heartbleed, Web Attack, Infiltration, Botnet, and Distributed Denial of Service. </a:t>
          </a:r>
          <a:endParaRPr lang="en-US"/>
        </a:p>
      </dgm:t>
    </dgm:pt>
    <dgm:pt modelId="{0A8DFE53-CB36-4814-9170-9D694444F8EC}" type="parTrans" cxnId="{CEF781D8-EE04-435D-B899-973350DDB8DD}">
      <dgm:prSet/>
      <dgm:spPr/>
      <dgm:t>
        <a:bodyPr/>
        <a:lstStyle/>
        <a:p>
          <a:endParaRPr lang="en-US"/>
        </a:p>
      </dgm:t>
    </dgm:pt>
    <dgm:pt modelId="{4C5E5B88-0402-4CD1-9021-4B805FDB1910}" type="sibTrans" cxnId="{CEF781D8-EE04-435D-B899-973350DDB8DD}">
      <dgm:prSet/>
      <dgm:spPr/>
      <dgm:t>
        <a:bodyPr/>
        <a:lstStyle/>
        <a:p>
          <a:endParaRPr lang="en-US"/>
        </a:p>
      </dgm:t>
    </dgm:pt>
    <dgm:pt modelId="{203AB92F-231F-483A-8241-EA2420A38E1E}">
      <dgm:prSet/>
      <dgm:spPr/>
      <dgm:t>
        <a:bodyPr/>
        <a:lstStyle/>
        <a:p>
          <a:pPr>
            <a:lnSpc>
              <a:spcPct val="100000"/>
            </a:lnSpc>
          </a:pPr>
          <a:r>
            <a:rPr lang="en-CA" b="0" i="0"/>
            <a:t>The dataset was generated using CICFlowMeter-V3 and contains 83 features, including both forward and backward directions of network flow and packets. </a:t>
          </a:r>
          <a:endParaRPr lang="en-US"/>
        </a:p>
      </dgm:t>
    </dgm:pt>
    <dgm:pt modelId="{D3631E37-9405-40AD-8546-7D3D1DC881E5}" type="parTrans" cxnId="{817557B6-4067-4FD5-AC12-1098A0F4FF90}">
      <dgm:prSet/>
      <dgm:spPr/>
      <dgm:t>
        <a:bodyPr/>
        <a:lstStyle/>
        <a:p>
          <a:endParaRPr lang="en-US"/>
        </a:p>
      </dgm:t>
    </dgm:pt>
    <dgm:pt modelId="{6EC2496C-8324-4EF2-8EF7-1DF81D36EEF8}" type="sibTrans" cxnId="{817557B6-4067-4FD5-AC12-1098A0F4FF90}">
      <dgm:prSet/>
      <dgm:spPr/>
      <dgm:t>
        <a:bodyPr/>
        <a:lstStyle/>
        <a:p>
          <a:endParaRPr lang="en-US"/>
        </a:p>
      </dgm:t>
    </dgm:pt>
    <dgm:pt modelId="{43828648-F31F-426C-A4C9-6886949184AE}" type="pres">
      <dgm:prSet presAssocID="{E4B693A4-0740-4660-9C97-B47BBE23A01D}" presName="root" presStyleCnt="0">
        <dgm:presLayoutVars>
          <dgm:dir/>
          <dgm:resizeHandles val="exact"/>
        </dgm:presLayoutVars>
      </dgm:prSet>
      <dgm:spPr/>
    </dgm:pt>
    <dgm:pt modelId="{D5E19272-1EEB-45FD-A257-DCD427E1FA09}" type="pres">
      <dgm:prSet presAssocID="{E807EAF4-9E3E-48E2-9B0E-18B75508AC97}" presName="compNode" presStyleCnt="0"/>
      <dgm:spPr/>
    </dgm:pt>
    <dgm:pt modelId="{70B4FE8B-0903-4828-A1A9-6BE78CAB0C95}" type="pres">
      <dgm:prSet presAssocID="{E807EAF4-9E3E-48E2-9B0E-18B75508AC97}" presName="bgRect" presStyleLbl="bgShp" presStyleIdx="0" presStyleCnt="3"/>
      <dgm:spPr/>
    </dgm:pt>
    <dgm:pt modelId="{620EF082-B226-48B7-9161-955FDAAFF919}" type="pres">
      <dgm:prSet presAssocID="{E807EAF4-9E3E-48E2-9B0E-18B75508AC9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584CBA2C-4A50-4E66-9CFE-BE3C96D33D40}" type="pres">
      <dgm:prSet presAssocID="{E807EAF4-9E3E-48E2-9B0E-18B75508AC97}" presName="spaceRect" presStyleCnt="0"/>
      <dgm:spPr/>
    </dgm:pt>
    <dgm:pt modelId="{699E92BA-296E-4340-9C51-13E9B758566C}" type="pres">
      <dgm:prSet presAssocID="{E807EAF4-9E3E-48E2-9B0E-18B75508AC97}" presName="parTx" presStyleLbl="revTx" presStyleIdx="0" presStyleCnt="3">
        <dgm:presLayoutVars>
          <dgm:chMax val="0"/>
          <dgm:chPref val="0"/>
        </dgm:presLayoutVars>
      </dgm:prSet>
      <dgm:spPr/>
    </dgm:pt>
    <dgm:pt modelId="{2BAA0DC1-ABF8-476B-95ED-BA484E445BF4}" type="pres">
      <dgm:prSet presAssocID="{C5084857-EAF4-4ED6-BF41-EF3FBC6FE419}" presName="sibTrans" presStyleCnt="0"/>
      <dgm:spPr/>
    </dgm:pt>
    <dgm:pt modelId="{7D43DD78-15F1-4128-BACF-E61F0BE0A536}" type="pres">
      <dgm:prSet presAssocID="{188DC6D4-AFD1-46D3-A4CF-8A3201B5C0FE}" presName="compNode" presStyleCnt="0"/>
      <dgm:spPr/>
    </dgm:pt>
    <dgm:pt modelId="{96D1FC36-29B1-43F6-9A9F-EA0D31003783}" type="pres">
      <dgm:prSet presAssocID="{188DC6D4-AFD1-46D3-A4CF-8A3201B5C0FE}" presName="bgRect" presStyleLbl="bgShp" presStyleIdx="1" presStyleCnt="3"/>
      <dgm:spPr/>
    </dgm:pt>
    <dgm:pt modelId="{1BB63A70-BCB6-4928-A0A1-2CDBF6721172}" type="pres">
      <dgm:prSet presAssocID="{188DC6D4-AFD1-46D3-A4CF-8A3201B5C0F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5329C127-6727-409A-884E-8D40EEF7760E}" type="pres">
      <dgm:prSet presAssocID="{188DC6D4-AFD1-46D3-A4CF-8A3201B5C0FE}" presName="spaceRect" presStyleCnt="0"/>
      <dgm:spPr/>
    </dgm:pt>
    <dgm:pt modelId="{CDE51680-AC05-4101-8BC7-9B2F67FA6619}" type="pres">
      <dgm:prSet presAssocID="{188DC6D4-AFD1-46D3-A4CF-8A3201B5C0FE}" presName="parTx" presStyleLbl="revTx" presStyleIdx="1" presStyleCnt="3">
        <dgm:presLayoutVars>
          <dgm:chMax val="0"/>
          <dgm:chPref val="0"/>
        </dgm:presLayoutVars>
      </dgm:prSet>
      <dgm:spPr/>
    </dgm:pt>
    <dgm:pt modelId="{26506765-822F-438B-B132-798DA481E274}" type="pres">
      <dgm:prSet presAssocID="{4C5E5B88-0402-4CD1-9021-4B805FDB1910}" presName="sibTrans" presStyleCnt="0"/>
      <dgm:spPr/>
    </dgm:pt>
    <dgm:pt modelId="{F3059900-CD0C-4C8C-9EEE-CC5838217856}" type="pres">
      <dgm:prSet presAssocID="{203AB92F-231F-483A-8241-EA2420A38E1E}" presName="compNode" presStyleCnt="0"/>
      <dgm:spPr/>
    </dgm:pt>
    <dgm:pt modelId="{A3171DCD-EFA6-4F80-BC2B-B7A668B52A10}" type="pres">
      <dgm:prSet presAssocID="{203AB92F-231F-483A-8241-EA2420A38E1E}" presName="bgRect" presStyleLbl="bgShp" presStyleIdx="2" presStyleCnt="3"/>
      <dgm:spPr/>
    </dgm:pt>
    <dgm:pt modelId="{73728C62-89B6-409B-99FD-AE165F6C8A6B}" type="pres">
      <dgm:prSet presAssocID="{203AB92F-231F-483A-8241-EA2420A38E1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16B24354-53AC-4E67-BD57-E59AE928ABF6}" type="pres">
      <dgm:prSet presAssocID="{203AB92F-231F-483A-8241-EA2420A38E1E}" presName="spaceRect" presStyleCnt="0"/>
      <dgm:spPr/>
    </dgm:pt>
    <dgm:pt modelId="{051F12B8-9C17-4644-A700-6C5D66CFE0E4}" type="pres">
      <dgm:prSet presAssocID="{203AB92F-231F-483A-8241-EA2420A38E1E}" presName="parTx" presStyleLbl="revTx" presStyleIdx="2" presStyleCnt="3">
        <dgm:presLayoutVars>
          <dgm:chMax val="0"/>
          <dgm:chPref val="0"/>
        </dgm:presLayoutVars>
      </dgm:prSet>
      <dgm:spPr/>
    </dgm:pt>
  </dgm:ptLst>
  <dgm:cxnLst>
    <dgm:cxn modelId="{B0A13905-DB5C-8240-9323-3301CF770ED8}" type="presOf" srcId="{E4B693A4-0740-4660-9C97-B47BBE23A01D}" destId="{43828648-F31F-426C-A4C9-6886949184AE}" srcOrd="0" destOrd="0" presId="urn:microsoft.com/office/officeart/2018/2/layout/IconVerticalSolidList"/>
    <dgm:cxn modelId="{C0487508-9940-1F4E-9733-C67B77B7709B}" type="presOf" srcId="{E807EAF4-9E3E-48E2-9B0E-18B75508AC97}" destId="{699E92BA-296E-4340-9C51-13E9B758566C}" srcOrd="0" destOrd="0" presId="urn:microsoft.com/office/officeart/2018/2/layout/IconVerticalSolidList"/>
    <dgm:cxn modelId="{8A027F16-CB3E-C747-95D8-3237C47162E2}" type="presOf" srcId="{203AB92F-231F-483A-8241-EA2420A38E1E}" destId="{051F12B8-9C17-4644-A700-6C5D66CFE0E4}" srcOrd="0" destOrd="0" presId="urn:microsoft.com/office/officeart/2018/2/layout/IconVerticalSolidList"/>
    <dgm:cxn modelId="{A3AF196B-C054-4C25-B011-276ACBBDBD5F}" srcId="{E4B693A4-0740-4660-9C97-B47BBE23A01D}" destId="{E807EAF4-9E3E-48E2-9B0E-18B75508AC97}" srcOrd="0" destOrd="0" parTransId="{AD636507-4944-46AD-B81B-C443338EE7C1}" sibTransId="{C5084857-EAF4-4ED6-BF41-EF3FBC6FE419}"/>
    <dgm:cxn modelId="{AB32A17B-465C-DA40-930D-6F5A956235D3}" type="presOf" srcId="{188DC6D4-AFD1-46D3-A4CF-8A3201B5C0FE}" destId="{CDE51680-AC05-4101-8BC7-9B2F67FA6619}" srcOrd="0" destOrd="0" presId="urn:microsoft.com/office/officeart/2018/2/layout/IconVerticalSolidList"/>
    <dgm:cxn modelId="{817557B6-4067-4FD5-AC12-1098A0F4FF90}" srcId="{E4B693A4-0740-4660-9C97-B47BBE23A01D}" destId="{203AB92F-231F-483A-8241-EA2420A38E1E}" srcOrd="2" destOrd="0" parTransId="{D3631E37-9405-40AD-8546-7D3D1DC881E5}" sibTransId="{6EC2496C-8324-4EF2-8EF7-1DF81D36EEF8}"/>
    <dgm:cxn modelId="{CEF781D8-EE04-435D-B899-973350DDB8DD}" srcId="{E4B693A4-0740-4660-9C97-B47BBE23A01D}" destId="{188DC6D4-AFD1-46D3-A4CF-8A3201B5C0FE}" srcOrd="1" destOrd="0" parTransId="{0A8DFE53-CB36-4814-9170-9D694444F8EC}" sibTransId="{4C5E5B88-0402-4CD1-9021-4B805FDB1910}"/>
    <dgm:cxn modelId="{9201F73F-F591-7D4C-B8F5-5A551BD7DEDF}" type="presParOf" srcId="{43828648-F31F-426C-A4C9-6886949184AE}" destId="{D5E19272-1EEB-45FD-A257-DCD427E1FA09}" srcOrd="0" destOrd="0" presId="urn:microsoft.com/office/officeart/2018/2/layout/IconVerticalSolidList"/>
    <dgm:cxn modelId="{7D1C0AAA-9473-4C45-AF8D-A8C579DD5BB3}" type="presParOf" srcId="{D5E19272-1EEB-45FD-A257-DCD427E1FA09}" destId="{70B4FE8B-0903-4828-A1A9-6BE78CAB0C95}" srcOrd="0" destOrd="0" presId="urn:microsoft.com/office/officeart/2018/2/layout/IconVerticalSolidList"/>
    <dgm:cxn modelId="{4FB8C93A-2CD8-8A44-80EE-A5D2068E9648}" type="presParOf" srcId="{D5E19272-1EEB-45FD-A257-DCD427E1FA09}" destId="{620EF082-B226-48B7-9161-955FDAAFF919}" srcOrd="1" destOrd="0" presId="urn:microsoft.com/office/officeart/2018/2/layout/IconVerticalSolidList"/>
    <dgm:cxn modelId="{56AB8BE5-5F11-4849-9678-E5E4C93BEA90}" type="presParOf" srcId="{D5E19272-1EEB-45FD-A257-DCD427E1FA09}" destId="{584CBA2C-4A50-4E66-9CFE-BE3C96D33D40}" srcOrd="2" destOrd="0" presId="urn:microsoft.com/office/officeart/2018/2/layout/IconVerticalSolidList"/>
    <dgm:cxn modelId="{1057B995-DABC-0444-B017-EF88011AB76C}" type="presParOf" srcId="{D5E19272-1EEB-45FD-A257-DCD427E1FA09}" destId="{699E92BA-296E-4340-9C51-13E9B758566C}" srcOrd="3" destOrd="0" presId="urn:microsoft.com/office/officeart/2018/2/layout/IconVerticalSolidList"/>
    <dgm:cxn modelId="{0739718A-14B0-7D46-BBF5-EEF2AD9EB3B3}" type="presParOf" srcId="{43828648-F31F-426C-A4C9-6886949184AE}" destId="{2BAA0DC1-ABF8-476B-95ED-BA484E445BF4}" srcOrd="1" destOrd="0" presId="urn:microsoft.com/office/officeart/2018/2/layout/IconVerticalSolidList"/>
    <dgm:cxn modelId="{C7114A80-31E1-8B40-B75B-F5014AE708CA}" type="presParOf" srcId="{43828648-F31F-426C-A4C9-6886949184AE}" destId="{7D43DD78-15F1-4128-BACF-E61F0BE0A536}" srcOrd="2" destOrd="0" presId="urn:microsoft.com/office/officeart/2018/2/layout/IconVerticalSolidList"/>
    <dgm:cxn modelId="{DED99B6A-440F-5B44-9CF5-BA67A1257E83}" type="presParOf" srcId="{7D43DD78-15F1-4128-BACF-E61F0BE0A536}" destId="{96D1FC36-29B1-43F6-9A9F-EA0D31003783}" srcOrd="0" destOrd="0" presId="urn:microsoft.com/office/officeart/2018/2/layout/IconVerticalSolidList"/>
    <dgm:cxn modelId="{81B5DBF7-FD99-494D-A18E-139C14D5A0EA}" type="presParOf" srcId="{7D43DD78-15F1-4128-BACF-E61F0BE0A536}" destId="{1BB63A70-BCB6-4928-A0A1-2CDBF6721172}" srcOrd="1" destOrd="0" presId="urn:microsoft.com/office/officeart/2018/2/layout/IconVerticalSolidList"/>
    <dgm:cxn modelId="{0E2E238D-DCA6-8941-BEEE-A8C296E963B6}" type="presParOf" srcId="{7D43DD78-15F1-4128-BACF-E61F0BE0A536}" destId="{5329C127-6727-409A-884E-8D40EEF7760E}" srcOrd="2" destOrd="0" presId="urn:microsoft.com/office/officeart/2018/2/layout/IconVerticalSolidList"/>
    <dgm:cxn modelId="{7543F2CA-DC2A-EB4E-9628-E7AF06542D5C}" type="presParOf" srcId="{7D43DD78-15F1-4128-BACF-E61F0BE0A536}" destId="{CDE51680-AC05-4101-8BC7-9B2F67FA6619}" srcOrd="3" destOrd="0" presId="urn:microsoft.com/office/officeart/2018/2/layout/IconVerticalSolidList"/>
    <dgm:cxn modelId="{4A7DE81A-66E5-1F40-8873-078C4618938C}" type="presParOf" srcId="{43828648-F31F-426C-A4C9-6886949184AE}" destId="{26506765-822F-438B-B132-798DA481E274}" srcOrd="3" destOrd="0" presId="urn:microsoft.com/office/officeart/2018/2/layout/IconVerticalSolidList"/>
    <dgm:cxn modelId="{1FF84A48-3058-0A4B-85F4-8E164E203875}" type="presParOf" srcId="{43828648-F31F-426C-A4C9-6886949184AE}" destId="{F3059900-CD0C-4C8C-9EEE-CC5838217856}" srcOrd="4" destOrd="0" presId="urn:microsoft.com/office/officeart/2018/2/layout/IconVerticalSolidList"/>
    <dgm:cxn modelId="{21FC7FAC-1AE2-4A46-83B8-4FE2762DCD91}" type="presParOf" srcId="{F3059900-CD0C-4C8C-9EEE-CC5838217856}" destId="{A3171DCD-EFA6-4F80-BC2B-B7A668B52A10}" srcOrd="0" destOrd="0" presId="urn:microsoft.com/office/officeart/2018/2/layout/IconVerticalSolidList"/>
    <dgm:cxn modelId="{4B0BF867-4ABD-8B4B-958D-C8582507B258}" type="presParOf" srcId="{F3059900-CD0C-4C8C-9EEE-CC5838217856}" destId="{73728C62-89B6-409B-99FD-AE165F6C8A6B}" srcOrd="1" destOrd="0" presId="urn:microsoft.com/office/officeart/2018/2/layout/IconVerticalSolidList"/>
    <dgm:cxn modelId="{D75AFA76-E149-E345-8B10-D4D0B29BA8BE}" type="presParOf" srcId="{F3059900-CD0C-4C8C-9EEE-CC5838217856}" destId="{16B24354-53AC-4E67-BD57-E59AE928ABF6}" srcOrd="2" destOrd="0" presId="urn:microsoft.com/office/officeart/2018/2/layout/IconVerticalSolidList"/>
    <dgm:cxn modelId="{93497E56-2A4C-EE44-B3A4-E889A057B3B1}" type="presParOf" srcId="{F3059900-CD0C-4C8C-9EEE-CC5838217856}" destId="{051F12B8-9C17-4644-A700-6C5D66CFE0E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BAEBD8-E43D-4AA7-956B-9D054AF0355C}">
      <dsp:nvSpPr>
        <dsp:cNvPr id="0" name=""/>
        <dsp:cNvSpPr/>
      </dsp:nvSpPr>
      <dsp:spPr>
        <a:xfrm>
          <a:off x="982439" y="538039"/>
          <a:ext cx="1483312" cy="1483312"/>
        </a:xfrm>
        <a:prstGeom prst="rect">
          <a:avLst/>
        </a:prstGeom>
        <a:blipFill dpi="0" rotWithShape="0">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D5640005-24E4-451A-AD58-18CF02B9FF33}">
      <dsp:nvSpPr>
        <dsp:cNvPr id="0" name=""/>
        <dsp:cNvSpPr/>
      </dsp:nvSpPr>
      <dsp:spPr>
        <a:xfrm>
          <a:off x="75971" y="2460373"/>
          <a:ext cx="3296250" cy="1004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CA" sz="1600" b="0" i="0" kern="1200"/>
            <a:t>The study utilized the design science research methodology and proposed a method consisting of feature selection and a deep learning algorithm. </a:t>
          </a:r>
          <a:endParaRPr lang="en-US" sz="1600" kern="1200"/>
        </a:p>
      </dsp:txBody>
      <dsp:txXfrm>
        <a:off x="75971" y="2460373"/>
        <a:ext cx="3296250" cy="1004062"/>
      </dsp:txXfrm>
    </dsp:sp>
    <dsp:sp modelId="{1C2D4828-359C-4715-8929-9EC92ACAA42D}">
      <dsp:nvSpPr>
        <dsp:cNvPr id="0" name=""/>
        <dsp:cNvSpPr/>
      </dsp:nvSpPr>
      <dsp:spPr>
        <a:xfrm>
          <a:off x="4855533" y="538039"/>
          <a:ext cx="1483312" cy="14833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968FC0F-9FA6-4728-839C-C21313DA77B2}">
      <dsp:nvSpPr>
        <dsp:cNvPr id="0" name=""/>
        <dsp:cNvSpPr/>
      </dsp:nvSpPr>
      <dsp:spPr>
        <a:xfrm>
          <a:off x="3949064" y="2460373"/>
          <a:ext cx="3296250" cy="1004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CA" sz="1600" b="0" i="0" kern="1200"/>
            <a:t>The deep learning algorithm is responsible for developing intelligence or knowledge based on the outcomes of feature selection, utilizing a dataset.</a:t>
          </a:r>
          <a:endParaRPr lang="en-US" sz="1600" kern="1200"/>
        </a:p>
      </dsp:txBody>
      <dsp:txXfrm>
        <a:off x="3949064" y="2460373"/>
        <a:ext cx="3296250" cy="10040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B4FE8B-0903-4828-A1A9-6BE78CAB0C95}">
      <dsp:nvSpPr>
        <dsp:cNvPr id="0" name=""/>
        <dsp:cNvSpPr/>
      </dsp:nvSpPr>
      <dsp:spPr>
        <a:xfrm>
          <a:off x="0" y="531"/>
          <a:ext cx="10515600" cy="124328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0EF082-B226-48B7-9161-955FDAAFF919}">
      <dsp:nvSpPr>
        <dsp:cNvPr id="0" name=""/>
        <dsp:cNvSpPr/>
      </dsp:nvSpPr>
      <dsp:spPr>
        <a:xfrm>
          <a:off x="376092" y="280269"/>
          <a:ext cx="683804" cy="6838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9E92BA-296E-4340-9C51-13E9B758566C}">
      <dsp:nvSpPr>
        <dsp:cNvPr id="0" name=""/>
        <dsp:cNvSpPr/>
      </dsp:nvSpPr>
      <dsp:spPr>
        <a:xfrm>
          <a:off x="1435988" y="531"/>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711200">
            <a:lnSpc>
              <a:spcPct val="100000"/>
            </a:lnSpc>
            <a:spcBef>
              <a:spcPct val="0"/>
            </a:spcBef>
            <a:spcAft>
              <a:spcPct val="35000"/>
            </a:spcAft>
            <a:buNone/>
          </a:pPr>
          <a:r>
            <a:rPr lang="en-CA" sz="1600" b="0" i="0" kern="1200"/>
            <a:t>The study utilized the CIC-IDS 2018 benchmark dataset, which comprises real-time network traffic data encompassing both benign and malicious activities. The benign traffic, collected using a B-profile system, represents the behaviors of 25 users across various protocols such as HTTP, HTTPS, FTP, SSH, and email. </a:t>
          </a:r>
          <a:endParaRPr lang="en-US" sz="1600" kern="1200"/>
        </a:p>
      </dsp:txBody>
      <dsp:txXfrm>
        <a:off x="1435988" y="531"/>
        <a:ext cx="9079611" cy="1243280"/>
      </dsp:txXfrm>
    </dsp:sp>
    <dsp:sp modelId="{96D1FC36-29B1-43F6-9A9F-EA0D31003783}">
      <dsp:nvSpPr>
        <dsp:cNvPr id="0" name=""/>
        <dsp:cNvSpPr/>
      </dsp:nvSpPr>
      <dsp:spPr>
        <a:xfrm>
          <a:off x="0" y="1554631"/>
          <a:ext cx="10515600" cy="124328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B63A70-BCB6-4928-A0A1-2CDBF6721172}">
      <dsp:nvSpPr>
        <dsp:cNvPr id="0" name=""/>
        <dsp:cNvSpPr/>
      </dsp:nvSpPr>
      <dsp:spPr>
        <a:xfrm>
          <a:off x="376092" y="1834369"/>
          <a:ext cx="683804" cy="6838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E51680-AC05-4101-8BC7-9B2F67FA6619}">
      <dsp:nvSpPr>
        <dsp:cNvPr id="0" name=""/>
        <dsp:cNvSpPr/>
      </dsp:nvSpPr>
      <dsp:spPr>
        <a:xfrm>
          <a:off x="1435988" y="1554631"/>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711200">
            <a:lnSpc>
              <a:spcPct val="100000"/>
            </a:lnSpc>
            <a:spcBef>
              <a:spcPct val="0"/>
            </a:spcBef>
            <a:spcAft>
              <a:spcPct val="35000"/>
            </a:spcAft>
            <a:buNone/>
          </a:pPr>
          <a:r>
            <a:rPr lang="en-CA" sz="1600" b="0" i="0" kern="1200"/>
            <a:t>The dataset spans five days, with normal activity observed on one day and injected attacks on the other days, including Brute Force FTP, Brute Force SSH, Denial of Service, Heartbleed, Web Attack, Infiltration, Botnet, and Distributed Denial of Service. </a:t>
          </a:r>
          <a:endParaRPr lang="en-US" sz="1600" kern="1200"/>
        </a:p>
      </dsp:txBody>
      <dsp:txXfrm>
        <a:off x="1435988" y="1554631"/>
        <a:ext cx="9079611" cy="1243280"/>
      </dsp:txXfrm>
    </dsp:sp>
    <dsp:sp modelId="{A3171DCD-EFA6-4F80-BC2B-B7A668B52A10}">
      <dsp:nvSpPr>
        <dsp:cNvPr id="0" name=""/>
        <dsp:cNvSpPr/>
      </dsp:nvSpPr>
      <dsp:spPr>
        <a:xfrm>
          <a:off x="0" y="3108732"/>
          <a:ext cx="10515600" cy="124328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728C62-89B6-409B-99FD-AE165F6C8A6B}">
      <dsp:nvSpPr>
        <dsp:cNvPr id="0" name=""/>
        <dsp:cNvSpPr/>
      </dsp:nvSpPr>
      <dsp:spPr>
        <a:xfrm>
          <a:off x="376092" y="3388470"/>
          <a:ext cx="683804" cy="6838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1F12B8-9C17-4644-A700-6C5D66CFE0E4}">
      <dsp:nvSpPr>
        <dsp:cNvPr id="0" name=""/>
        <dsp:cNvSpPr/>
      </dsp:nvSpPr>
      <dsp:spPr>
        <a:xfrm>
          <a:off x="1435988" y="3108732"/>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711200">
            <a:lnSpc>
              <a:spcPct val="100000"/>
            </a:lnSpc>
            <a:spcBef>
              <a:spcPct val="0"/>
            </a:spcBef>
            <a:spcAft>
              <a:spcPct val="35000"/>
            </a:spcAft>
            <a:buNone/>
          </a:pPr>
          <a:r>
            <a:rPr lang="en-CA" sz="1600" b="0" i="0" kern="1200"/>
            <a:t>The dataset was generated using CICFlowMeter-V3 and contains 83 features, including both forward and backward directions of network flow and packets. </a:t>
          </a:r>
          <a:endParaRPr lang="en-US" sz="1600" kern="1200"/>
        </a:p>
      </dsp:txBody>
      <dsp:txXfrm>
        <a:off x="1435988" y="3108732"/>
        <a:ext cx="9079611" cy="124328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0T04:46:00.802"/>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7324 7416 16383 0 0,'4'0'0'0'0,"5"0"0"0"0,4 0 0 0 0,8 0 0 0 0,4 0 0 0 0,2 0 0 0 0,-1 0 0 0 0,0 0 0 0 0,-1 0 0 0 0,-2 0 0 0 0,0 0 0 0 0,0 0 0 0 0,-1 0 0 0 0,0 0 0 0 0,0 0 0 0 0,3 0 0 0 0,6 0 0 0 0,1 0 0 0 0,2 0 0 0 0,-1 0 0 0 0,-1 0 0 0 0,0 0 0 0 0,3 0 0 0 0,-2 0 0 0 0,3 0 0 0 0,1 0 0 0 0,6 0 0 0 0,0 0 0 0 0,-4 0 0 0 0,-1 0 0 0 0,-4 0 0 0 0,5 4 0 0 0,-2 1 0 0 0,-2-1 0 0 0,-5 0 0 0 0,2-1 0 0 0,-2-1 0 0 0,-3-2 0 0 0,-1 1 0 0 0,-1-1 0 0 0,-2 0 0 0 0,-1-1 0 0 0,0 1 0 0 0,3 0 0 0 0,2 0 0 0 0,-1 0 0 0 0,4 0 0 0 0,-1 0 0 0 0,3 0 0 0 0,4 0 0 0 0,-1 0 0 0 0,-3 0 0 0 0,-3 0 0 0 0,-2 0 0 0 0,-3 0 0 0 0,-1 0 0 0 0,0 0 0 0 0,-2 0 0 0 0,1 0 0 0 0,-1 0 0 0 0,1 0 0 0 0,3 0 0 0 0,2 0 0 0 0,0 0 0 0 0,-1 0 0 0 0,-2 0 0 0 0,0 0 0 0 0,3 0 0 0 0,4 0 0 0 0,1 0 0 0 0,-2 0 0 0 0,-1 0 0 0 0,-3 0 0 0 0,-2 0 0 0 0,0 0 0 0 0,-2 0 0 0 0,4 0 0 0 0,4 0 0 0 0,9-4 0 0 0,1-1 0 0 0,2 0 0 0 0,0 2 0 0 0,-2 0 0 0 0,-5 1 0 0 0,-4 1 0 0 0,-4 1 0 0 0,-3-4 0 0 0,-1-1 0 0 0,-1 1 0 0 0,-1 0 0 0 0,0 2 0 0 0,0 0 0 0 0,1 1 0 0 0,3-3 0 0 0,2-1 0 0 0,0 0 0 0 0,-2 2 0 0 0,0 0 0 0 0,-1 2 0 0 0,-1 0 0 0 0,-1 1 0 0 0,1 0 0 0 0,-2 0 0 0 0,1 0 0 0 0,0 0 0 0 0,0 1 0 0 0,0-1 0 0 0,0 0 0 0 0,0 0 0 0 0,0 0 0 0 0,0 0 0 0 0,0 0 0 0 0,0 0 0 0 0,0 0 0 0 0,0 0 0 0 0,0 0 0 0 0,0 0 0 0 0,0 0 0 0 0,0 0 0 0 0,1 0 0 0 0,-1 0 0 0 0,0 0 0 0 0,0 0 0 0 0,0 0 0 0 0,0 0 0 0 0,4 0 0 0 0,1 0 0 0 0,-1 0 0 0 0,0 0 0 0 0,-1 0 0 0 0,-1 0 0 0 0,-1 0 0 0 0,-1 0 0 0 0,0 0 0 0 0,0 0 0 0 0,0 3 0 0 0,0 2 0 0 0,0 0 0 0 0,0-1 0 0 0,0-1 0 0 0,0-2 0 0 0,0 0 0 0 0,0 0 0 0 0,0-1 0 0 0,0 0 0 0 0,0-1 0 0 0,0 1 0 0 0,0 0 0 0 0,4 4 0 0 0,1 0 0 0 0,0 1 0 0 0,-2-1 0 0 0,0 2 0 0 0,-1 1 0 0 0,-1-1 0 0 0,-1-2 0 0 0,0-1 0 0 0,0-2 0 0 0,0 0 0 0 0,0-1 0 0 0,0 0 0 0 0,0 0 0 0 0,0-1 0 0 0,0 1 0 0 0,0 0 0 0 0,0 0 0 0 0,0 0 0 0 0,0 0 0 0 0,0 0 0 0 0,0 0 0 0 0,0 0 0 0 0,4 0 0 0 0,1 0 0 0 0,0 0 0 0 0,2 0 0 0 0,1 0 0 0 0,-1 0 0 0 0,-3 0 0 0 0,0 0 0 0 0,-3 0 0 0 0,0 0 0 0 0,-1 0 0 0 0,0 4 0 0 0,0 1 0 0 0,0-1 0 0 0,-1 0 0 0 0,1-1 0 0 0,0-1 0 0 0,4-2 0 0 0,1 1 0 0 0,0-1 0 0 0,2 0 0 0 0,5-1 0 0 0,3 1 0 0 0,3 0 0 0 0,3 0 0 0 0,1 0 0 0 0,-4 0 0 0 0,0 0 0 0 0,-3 0 0 0 0,-5 0 0 0 0,-4 0 0 0 0,-3 0 0 0 0,2 0 0 0 0,4 0 0 0 0,4 0 0 0 0,4 0 0 0 0,2 0 0 0 0,-1 0 0 0 0,-5 0 0 0 0,0 0 0 0 0,-2 0 0 0 0,0 0 0 0 0,2-4 0 0 0,0-1 0 0 0,-4 0 0 0 0,-2 2 0 0 0,-3 0 0 0 0,-2 1 0 0 0,-1 1 0 0 0,3 1 0 0 0,0 0 0 0 0,0 0 0 0 0,0 0 0 0 0,-2 0 0 0 0,0 1 0 0 0,-2-1 0 0 0,1 0 0 0 0,-1 0 0 0 0,0 0 0 0 0,-1 0 0 0 0,1 0 0 0 0,0 0 0 0 0,4 0 0 0 0,1 0 0 0 0,0 0 0 0 0,-1 0 0 0 0,-2 0 0 0 0,0 0 0 0 0,-1 0 0 0 0,3 0 0 0 0,1 0 0 0 0,0 0 0 0 0,-1 0 0 0 0,-2 0 0 0 0,0 0 0 0 0,-2 0 0 0 0,1 0 0 0 0,-1 0 0 0 0,0 0 0 0 0,0 0 0 0 0,-1 0 0 0 0,1 0 0 0 0,0 0 0 0 0,0 0 0 0 0,4 4 0 0 0,1 1 0 0 0,0-1 0 0 0,-1 0 0 0 0,6-1 0 0 0,5 6 0 0 0,1 2 0 0 0,-3-1 0 0 0,-4-3 0 0 0,-3-1 0 0 0,-3-3 0 0 0,3-1 0 0 0,-1-2 0 0 0,-1 0 0 0 0,-1 0 0 0 0,0-1 0 0 0,-2 1 0 0 0,-1-1 0 0 0,0 1 0 0 0,0 0 0 0 0,0 0 0 0 0,0 0 0 0 0,0 0 0 0 0,0 0 0 0 0,0 0 0 0 0,0 0 0 0 0,0 0 0 0 0,0 0 0 0 0,0 0 0 0 0,0 0 0 0 0,4 0 0 0 0,1 0 0 0 0,3 0 0 0 0,5 0 0 0 0,3 0 0 0 0,7 0 0 0 0,3 0 0 0 0,1 0 0 0 0,-1 0 0 0 0,0 0 0 0 0,2 0 0 0 0,1 0 0 0 0,2 0 0 0 0,0 0 0 0 0,-1 0 0 0 0,-3 0 0 0 0,-1 0 0 0 0,-2 0 0 0 0,-5 0 0 0 0,-6 0 0 0 0,-4 0 0 0 0,-5 0 0 0 0,-2 0 0 0 0,-2 0 0 0 0,-1 0 0 0 0,0 0 0 0 0,0 0 0 0 0,4 0 0 0 0,5 0 0 0 0,5 0 0 0 0,1 0 0 0 0,1 0 0 0 0,2 0 0 0 0,-2 0 0 0 0,-3 0 0 0 0,-4 0 0 0 0,-4 0 0 0 0,-1 0 0 0 0,1 0 0 0 0,1 0 0 0 0,-1 0 0 0 0,-1 0 0 0 0,-1 0 0 0 0,0 0 0 0 0,-2 0 0 0 0,0 0 0 0 0,0 0 0 0 0,0 0 0 0 0,0 0 0 0 0,0 0 0 0 0,0 0 0 0 0,0 0 0 0 0,0 0 0 0 0,0 0 0 0 0,-4 0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0T04:46:00.806"/>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7344 2296 16383 0 0,'3'0'0'0'0,"10"0"0"0"0,9 0 0 0 0,5 0 0 0 0,9 0 0 0 0,3 0 0 0 0,1 0 0 0 0,-2 0 0 0 0,0 4 0 0 0,-2 1 0 0 0,-1-1 0 0 0,2 0 0 0 0,2-1 0 0 0,-2-1 0 0 0,-3-2 0 0 0,-4 1 0 0 0,-3-1 0 0 0,1 0 0 0 0,3-1 0 0 0,4 1 0 0 0,4 0 0 0 0,6 0 0 0 0,3 0 0 0 0,1 0 0 0 0,0 0 0 0 0,-2 0 0 0 0,-4 0 0 0 0,-6 0 0 0 0,-6 0 0 0 0,-4 0 0 0 0,-3 0 0 0 0,2 0 0 0 0,4 0 0 0 0,5 0 0 0 0,3 0 0 0 0,-1 0 0 0 0,-2 0 0 0 0,-1 0 0 0 0,-1 0 0 0 0,-4 0 0 0 0,-2 0 0 0 0,-2 0 0 0 0,-2 0 0 0 0,0 0 0 0 0,-2 0 0 0 0,1 0 0 0 0,-1 0 0 0 0,1 0 0 0 0,0 0 0 0 0,0 0 0 0 0,0 0 0 0 0,0 0 0 0 0,0 0 0 0 0,0 0 0 0 0,0 0 0 0 0,4 4 0 0 0,1 1 0 0 0,-1-1 0 0 0,0 0 0 0 0,-1-1 0 0 0,-1-1 0 0 0,2 2 0 0 0,2 5 0 0 0,-1 1 0 0 0,-2-1 0 0 0,4 1 0 0 0,-1-1 0 0 0,4-2 0 0 0,2 2 0 0 0,1-1 0 0 0,-3-2 0 0 0,-3-2 0 0 0,-2-1 0 0 0,-3-2 0 0 0,-1 0 0 0 0,0-1 0 0 0,-2-1 0 0 0,1 1 0 0 0,-1 0 0 0 0,1-1 0 0 0,0 1 0 0 0,-1 0 0 0 0,1 0 0 0 0,0 0 0 0 0,0 0 0 0 0,0 0 0 0 0,0 0 0 0 0,1 0 0 0 0,-1 0 0 0 0,0 0 0 0 0,0 0 0 0 0,0 0 0 0 0,0 0 0 0 0,0 0 0 0 0,0 0 0 0 0,0 0 0 0 0,0 0 0 0 0,0 0 0 0 0,0 0 0 0 0,0 0 0 0 0,0 0 0 0 0,0 0 0 0 0,0 0 0 0 0,0 0 0 0 0,0 0 0 0 0,0 0 0 0 0,1 0 0 0 0,-1 0 0 0 0,0 0 0 0 0,0 0 0 0 0,0 0 0 0 0,0 0 0 0 0,0 4 0 0 0,0 1 0 0 0,0 0 0 0 0,0-2 0 0 0,0 0 0 0 0,0-1 0 0 0,0-1 0 0 0,4-1 0 0 0,5 0 0 0 0,0 0 0 0 0,0 0 0 0 0,1 0 0 0 0,0-1 0 0 0,-3 1 0 0 0,-2 0 0 0 0,2 0 0 0 0,0 0 0 0 0,-2 0 0 0 0,3 0 0 0 0,3 0 0 0 0,4 0 0 0 0,-1 0 0 0 0,-3 0 0 0 0,-3 0 0 0 0,1 0 0 0 0,-1 0 0 0 0,-2 0 0 0 0,1 0 0 0 0,1 0 0 0 0,-2 0 0 0 0,-2 0 0 0 0,2 0 0 0 0,12 0 0 0 0,9 0 0 0 0,9 0 0 0 0,5 0 0 0 0,3 0 0 0 0,6 0 0 0 0,-2 0 0 0 0,-6 0 0 0 0,-10 0 0 0 0,-10 0 0 0 0,-9 0 0 0 0,-6 0 0 0 0,-5 0 0 0 0,-3 0 0 0 0,-1 0 0 0 0,0 0 0 0 0,0 0 0 0 0,1 0 0 0 0,4 0 0 0 0,1 0 0 0 0,1 0 0 0 0,-1 0 0 0 0,-2 0 0 0 0,0 0 0 0 0,-1 0 0 0 0,0 0 0 0 0,-1 0 0 0 0,0 0 0 0 0,3 0 0 0 0,2 0 0 0 0,0 0 0 0 0,-1 0 0 0 0,-2 0 0 0 0,0 0 0 0 0,-1 0 0 0 0,-1 0 0 0 0,0 0 0 0 0,0 0 0 0 0,0 0 0 0 0,0 0 0 0 0,0 0 0 0 0,0 0 0 0 0,0 0 0 0 0,0 0 0 0 0,0 0 0 0 0,0-4 0 0 0,0-1 0 0 0,0 1 0 0 0,0 0 0 0 0,0 1 0 0 0,0 1 0 0 0,0 2 0 0 0,0-1 0 0 0,4 1 0 0 0,1 0 0 0 0,4-3 0 0 0,3-2 0 0 0,16-3 0 0 0,2-1 0 0 0,8-2 0 0 0,-3 0 0 0 0,-4 3 0 0 0,5-2 0 0 0,0-2 0 0 0,-3-3 0 0 0,-7 0 0 0 0,-8 4 0 0 0,-6 3 0 0 0,-7 3 0 0 0,-2 3 0 0 0,-3 1 0 0 0,-2 1 0 0 0,1 0 0 0 0,0 1 0 0 0,0 0 0 0 0,0-1 0 0 0,0 1 0 0 0,1-1 0 0 0,0 0 0 0 0,0 0 0 0 0,0 0 0 0 0,0 0 0 0 0,0 0 0 0 0,0 0 0 0 0,1 0 0 0 0,-1 0 0 0 0,0 0 0 0 0,0 0 0 0 0,0 0 0 0 0,0 0 0 0 0,0 0 0 0 0,0 0 0 0 0,0 0 0 0 0,0 0 0 0 0,0 0 0 0 0,0 0 0 0 0,4 0 0 0 0,1 0 0 0 0,0 0 0 0 0,-1 0 0 0 0,-2 0 0 0 0,4 0 0 0 0,0 0 0 0 0,3 0 0 0 0,3 4 0 0 0,4 1 0 0 0,3-1 0 0 0,6 0 0 0 0,13-1 0 0 0,8-1 0 0 0,11-2 0 0 0,4 1 0 0 0,-2-1 0 0 0,-6 0 0 0 0,-10-1 0 0 0,-10 1 0 0 0,-13 0 0 0 0,-8 0 0 0 0,-7 0 0 0 0,-4 0 0 0 0,-2 0 0 0 0,-2 0 0 0 0,1 0 0 0 0,0 0 0 0 0,1 0 0 0 0,0 0 0 0 0,1 0 0 0 0,-1 0 0 0 0,1 0 0 0 0,1 0 0 0 0,-1 0 0 0 0,0 0 0 0 0,0 0 0 0 0,0 0 0 0 0,0 0 0 0 0,0 0 0 0 0,0 0 0 0 0,0 0 0 0 0,0 0 0 0 0,0 0 0 0 0,0 0 0 0 0,4 0 0 0 0,1 0 0 0 0,0 0 0 0 0,-1 0 0 0 0,-1 0 0 0 0,-1 0 0 0 0,-2 0 0 0 0,1 0 0 0 0,-1 0 0 0 0,0 0 0 0 0,3 0 0 0 0,2 0 0 0 0,4 0 0 0 0,-1 0 0 0 0,4 0 0 0 0,-2 0 0 0 0,-1 0 0 0 0,-4 0 0 0 0,-1 0 0 0 0,-2 0 0 0 0,-1 0 0 0 0,-1 0 0 0 0,0 0 0 0 0,-1 0 0 0 0,1 0 0 0 0,-1 0 0 0 0,1 0 0 0 0,0 0 0 0 0,0 0 0 0 0,0 0 0 0 0,0 0 0 0 0,0 0 0 0 0,0 0 0 0 0,0 0 0 0 0,-3 0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0T04:46:00.814"/>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7403 3670 16383 0 0,'0'-4'0'0'0,"3"-1"0"0"0,6 0 0 0 0,4 2 0 0 0,5 0 0 0 0,2 1 0 0 0,2 1 0 0 0,0 1 0 0 0,1 0 0 0 0,0 0 0 0 0,0 0 0 0 0,0 1 0 0 0,-1-1 0 0 0,0 0 0 0 0,1 0 0 0 0,-1 0 0 0 0,0 0 0 0 0,0 0 0 0 0,0 0 0 0 0,0 0 0 0 0,3 0 0 0 0,2 0 0 0 0,0 0 0 0 0,-1 0 0 0 0,-1 0 0 0 0,-1 0 0 0 0,-1 0 0 0 0,-1 0 0 0 0,0 0 0 0 0,0 0 0 0 0,0 0 0 0 0,3 0 0 0 0,2 0 0 0 0,0 0 0 0 0,3 0 0 0 0,-1 0 0 0 0,0 0 0 0 0,1 0 0 0 0,4 0 0 0 0,3 0 0 0 0,0 0 0 0 0,-4 0 0 0 0,-3 0 0 0 0,1 0 0 0 0,-1 0 0 0 0,1 0 0 0 0,4 0 0 0 0,3 0 0 0 0,-2 0 0 0 0,-2 0 0 0 0,-4 0 0 0 0,-3 0 0 0 0,-2 0 0 0 0,-2 0 0 0 0,-1 0 0 0 0,-1 0 0 0 0,1 0 0 0 0,-1 0 0 0 0,1 0 0 0 0,-1 0 0 0 0,1 0 0 0 0,4 0 0 0 0,1 0 0 0 0,0 0 0 0 0,-1 0 0 0 0,2 0 0 0 0,1 0 0 0 0,-1 0 0 0 0,2 0 0 0 0,3 0 0 0 0,0 0 0 0 0,3 0 0 0 0,1 0 0 0 0,3 0 0 0 0,-2 0 0 0 0,-4 0 0 0 0,0 0 0 0 0,2 0 0 0 0,2 0 0 0 0,2 0 0 0 0,2 0 0 0 0,5 0 0 0 0,2 0 0 0 0,4 0 0 0 0,11 0 0 0 0,7 0 0 0 0,2 0 0 0 0,-4 0 0 0 0,-2 0 0 0 0,-5 0 0 0 0,-10 0 0 0 0,-9 0 0 0 0,-9 0 0 0 0,-6 0 0 0 0,-4 0 0 0 0,1 0 0 0 0,4 0 0 0 0,5 0 0 0 0,3 0 0 0 0,8 0 0 0 0,3 0 0 0 0,4 0 0 0 0,2 0 0 0 0,2 0 0 0 0,0 0 0 0 0,-3 0 0 0 0,-3 0 0 0 0,-5 0 0 0 0,-4 0 0 0 0,-1 0 0 0 0,-4 0 0 0 0,-3 0 0 0 0,-1 0 0 0 0,-2 0 0 0 0,-2 0 0 0 0,-2 0 0 0 0,-2 0 0 0 0,-1 0 0 0 0,3 0 0 0 0,4 0 0 0 0,6 0 0 0 0,-1 0 0 0 0,2 0 0 0 0,-2 0 0 0 0,-4 0 0 0 0,-2 0 0 0 0,-3 0 0 0 0,-2 0 0 0 0,-1 0 0 0 0,6 0 0 0 0,3 4 0 0 0,-2 1 0 0 0,3-1 0 0 0,3 0 0 0 0,3-1 0 0 0,2-1 0 0 0,2-1 0 0 0,-3-1 0 0 0,3 4 0 0 0,2 1 0 0 0,-4-1 0 0 0,8 3 0 0 0,-2 1 0 0 0,-2-2 0 0 0,0-1 0 0 0,0-2 0 0 0,-5-1 0 0 0,-1-2 0 0 0,-4 1 0 0 0,-3-2 0 0 0,-1 1 0 0 0,-1 0 0 0 0,-2-1 0 0 0,-2 1 0 0 0,-2 0 0 0 0,-1 0 0 0 0,-1 0 0 0 0,0 0 0 0 0,-1 0 0 0 0,1 0 0 0 0,0 0 0 0 0,0 0 0 0 0,-1 0 0 0 0,1 0 0 0 0,0 0 0 0 0,0 0 0 0 0,4 0 0 0 0,5 0 0 0 0,1 0 0 0 0,-1 0 0 0 0,-3 0 0 0 0,-1 0 0 0 0,-3 0 0 0 0,0 0 0 0 0,-2 0 0 0 0,0 0 0 0 0,0 0 0 0 0,3 0 0 0 0,2 0 0 0 0,-1 0 0 0 0,0 0 0 0 0,-2 0 0 0 0,0 0 0 0 0,-1 0 0 0 0,0 0 0 0 0,-1 0 0 0 0,0 0 0 0 0,-1 0 0 0 0,1 0 0 0 0,0 0 0 0 0,0 0 0 0 0,0 0 0 0 0,0 0 0 0 0,0 0 0 0 0,4 0 0 0 0,1 0 0 0 0,3 0 0 0 0,1 0 0 0 0,-1 0 0 0 0,-3 0 0 0 0,-1 0 0 0 0,2 0 0 0 0,0 0 0 0 0,-1 0 0 0 0,-1 0 0 0 0,2 0 0 0 0,0 0 0 0 0,-1 0 0 0 0,3 0 0 0 0,0 0 0 0 0,2 0 0 0 0,3 0 0 0 0,0 0 0 0 0,1 0 0 0 0,2 0 0 0 0,-2 0 0 0 0,-3 0 0 0 0,0 4 0 0 0,-1 1 0 0 0,-3 0 0 0 0,-3-2 0 0 0,-1 0 0 0 0,-2-1 0 0 0,-1-1 0 0 0,0-1 0 0 0,3 0 0 0 0,2 0 0 0 0,3 0 0 0 0,8 0 0 0 0,9-1 0 0 0,7 1 0 0 0,7 0 0 0 0,7 0 0 0 0,-1 0 0 0 0,1 0 0 0 0,-5 0 0 0 0,-5 0 0 0 0,-6 0 0 0 0,-6 0 0 0 0,-9 0 0 0 0,-6 0 0 0 0,-5 0 0 0 0,-3 0 0 0 0,-2 0 0 0 0,0 0 0 0 0,-1 0 0 0 0,1 0 0 0 0,0 0 0 0 0,0 0 0 0 0,1 0 0 0 0,0 0 0 0 0,0 0 0 0 0,4 0 0 0 0,5 0 0 0 0,4 0 0 0 0,5 0 0 0 0,-2 0 0 0 0,-3 0 0 0 0,-4 0 0 0 0,-3 0 0 0 0,-3 0 0 0 0,-2 0 0 0 0,-1 0 0 0 0,0 0 0 0 0,-1 0 0 0 0,0 0 0 0 0,1 0 0 0 0,0 0 0 0 0,3-4 0 0 0,2-1 0 0 0,4 1 0 0 0,3 0 0 0 0,1 1 0 0 0,-3 1 0 0 0,-2 1 0 0 0,-4 1 0 0 0,-1 0 0 0 0,-2 0 0 0 0,-1 0 0 0 0,0 1 0 0 0,0-1 0 0 0,3 0 0 0 0,2 0 0 0 0,-1 0 0 0 0,0 0 0 0 0,-2 0 0 0 0,0 0 0 0 0,-1 0 0 0 0,-1 0 0 0 0,0 0 0 0 0,0 0 0 0 0,-4 0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0T04:46:00.815"/>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7442 5848 16383 0 0,'7'0'0'0'0,"11"0"0"0"0,5 0 0 0 0,7 0 0 0 0,5 0 0 0 0,5 0 0 0 0,2 0 0 0 0,6 0 0 0 0,6 0 0 0 0,5 0 0 0 0,0 0 0 0 0,1 0 0 0 0,-2 0 0 0 0,-4 0 0 0 0,-3 0 0 0 0,-2 0 0 0 0,-7 0 0 0 0,-6 0 0 0 0,-2 4 0 0 0,-3 1 0 0 0,-3 3 0 0 0,-2 1 0 0 0,-3-2 0 0 0,0-1 0 0 0,2-2 0 0 0,6 1 0 0 0,0 1 0 0 0,-1-1 0 0 0,-2-1 0 0 0,-2-2 0 0 0,-1 0 0 0 0,2-2 0 0 0,0 0 0 0 0,0 0 0 0 0,-2 0 0 0 0,0 3 0 0 0,-2 6 0 0 0,4 0 0 0 0,7-4 0 0 0,3-3 0 0 0,2-3 0 0 0,6-7 0 0 0,2-8 0 0 0,-3 1 0 0 0,3-3 0 0 0,1 3 0 0 0,-1 4 0 0 0,7 0 0 0 0,-2 1 0 0 0,-3 4 0 0 0,-1 1 0 0 0,-6 3 0 0 0,-6 1 0 0 0,-5 1 0 0 0,-5 0 0 0 0,-2 0 0 0 0,-2 1 0 0 0,-1-1 0 0 0,0-3 0 0 0,0-2 0 0 0,0 0 0 0 0,0 2 0 0 0,1 0 0 0 0,0 1 0 0 0,0 1 0 0 0,0 1 0 0 0,0 0 0 0 0,0 0 0 0 0,0 0 0 0 0,0 0 0 0 0,0 1 0 0 0,0-1 0 0 0,0 0 0 0 0,0 0 0 0 0,0 0 0 0 0,1 0 0 0 0,-1 0 0 0 0,3 0 0 0 0,6 0 0 0 0,8 0 0 0 0,6 0 0 0 0,5 0 0 0 0,3 0 0 0 0,7 0 0 0 0,0 0 0 0 0,-5 0 0 0 0,-6 0 0 0 0,-6 0 0 0 0,-8 0 0 0 0,-5 0 0 0 0,-4 0 0 0 0,-4 0 0 0 0,0 0 0 0 0,-2 0 0 0 0,1 0 0 0 0,0 0 0 0 0,0 0 0 0 0,0 0 0 0 0,1 0 0 0 0,0 0 0 0 0,0 0 0 0 0,0 0 0 0 0,0 0 0 0 0,0 0 0 0 0,0 0 0 0 0,1 0 0 0 0,-1 0 0 0 0,3 0 0 0 0,2 0 0 0 0,0 0 0 0 0,-1 0 0 0 0,-1 0 0 0 0,-1 0 0 0 0,-1 0 0 0 0,-1 0 0 0 0,0 0 0 0 0,0 0 0 0 0,0 0 0 0 0,0 0 0 0 0,0 0 0 0 0,-1 0 0 0 0,1 0 0 0 0,0 0 0 0 0,0 0 0 0 0,1 0 0 0 0,2 0 0 0 0,2 0 0 0 0,0 0 0 0 0,-1 0 0 0 0,-1 0 0 0 0,-1 0 0 0 0,-1 0 0 0 0,-1 0 0 0 0,0 0 0 0 0,0 0 0 0 0,0 0 0 0 0,0 0 0 0 0,-1 0 0 0 0,1 0 0 0 0,4 0 0 0 0,5 0 0 0 0,1 0 0 0 0,2 0 0 0 0,0 0 0 0 0,-3 0 0 0 0,-3 0 0 0 0,-2 0 0 0 0,-2 0 0 0 0,-1 0 0 0 0,-1 0 0 0 0,0 0 0 0 0,-1 0 0 0 0,1 0 0 0 0,0 0 0 0 0,-1 0 0 0 0,1 0 0 0 0,0 0 0 0 0,0 0 0 0 0,0 0 0 0 0,0 0 0 0 0,0 0 0 0 0,1 0 0 0 0,-1 0 0 0 0,0 0 0 0 0,0 0 0 0 0,0 0 0 0 0,0 0 0 0 0,0 0 0 0 0,0 0 0 0 0,0 0 0 0 0,0 0 0 0 0,0 0 0 0 0,0 0 0 0 0,0 0 0 0 0,0 0 0 0 0,0 0 0 0 0,0 0 0 0 0,4 0 0 0 0,1 0 0 0 0,0 0 0 0 0,3 0 0 0 0,-1 0 0 0 0,4 0 0 0 0,-2 0 0 0 0,-1 0 0 0 0,-2 0 0 0 0,-3 0 0 0 0,-1 0 0 0 0,-1 0 0 0 0,-1 0 0 0 0,0 0 0 0 0,-1 0 0 0 0,1 0 0 0 0,0 0 0 0 0,-1 0 0 0 0,1 0 0 0 0,0 4 0 0 0,0 1 0 0 0,0-1 0 0 0,0 0 0 0 0,1-1 0 0 0,2 2 0 0 0,2 1 0 0 0,0-1 0 0 0,-1-1 0 0 0,3 2 0 0 0,-1 1 0 0 0,0-2 0 0 0,6 3 0 0 0,1 0 0 0 0,-2-2 0 0 0,-3-2 0 0 0,-2-1 0 0 0,-3-1 0 0 0,-1-2 0 0 0,-2 1 0 0 0,0-2 0 0 0,3 1 0 0 0,2 0 0 0 0,-1-1 0 0 0,-1 1 0 0 0,0 0 0 0 0,-1 0 0 0 0,-2 0 0 0 0,1 0 0 0 0,-1 0 0 0 0,0 0 0 0 0,0 0 0 0 0,0 0 0 0 0,-1 0 0 0 0,5 0 0 0 0,1 0 0 0 0,4 0 0 0 0,3 0 0 0 0,4 0 0 0 0,4 0 0 0 0,-3 0 0 0 0,-4 0 0 0 0,-4 0 0 0 0,-3 0 0 0 0,-3 0 0 0 0,-2 0 0 0 0,-1 0 0 0 0,-1 0 0 0 0,0 0 0 0 0,1 0 0 0 0,-1 0 0 0 0,1 0 0 0 0,-1 0 0 0 0,1 0 0 0 0,0 0 0 0 0,0 0 0 0 0,0 0 0 0 0,1 0 0 0 0,-1 0 0 0 0,3 0 0 0 0,3 0 0 0 0,2 0 0 0 0,5 0 0 0 0,-1 0 0 0 0,2 0 0 0 0,-1 0 0 0 0,-4 0 0 0 0,2 0 0 0 0,-3 0 0 0 0,-1 0 0 0 0,-2 0 0 0 0,-3 0 0 0 0,-1 0 0 0 0,0 0 0 0 0,-1 0 0 0 0,-1 0 0 0 0,1 0 0 0 0,-1 0 0 0 0,1 0 0 0 0,4 0 0 0 0,4 0 0 0 0,2 0 0 0 0,3 0 0 0 0,-2 0 0 0 0,-2 0 0 0 0,2 0 0 0 0,-2 0 0 0 0,-2 0 0 0 0,1 0 0 0 0,3 0 0 0 0,1 0 0 0 0,-3 0 0 0 0,-3 0 0 0 0,-2 0 0 0 0,-2 0 0 0 0,-1 0 0 0 0,-1 0 0 0 0,0 0 0 0 0,0 0 0 0 0,-1 0 0 0 0,5 0 0 0 0,4 0 0 0 0,2 0 0 0 0,-2 0 0 0 0,-1 0 0 0 0,-3 0 0 0 0,-1 0 0 0 0,-2 0 0 0 0,0 0 0 0 0,2 0 0 0 0,2 0 0 0 0,-1 0 0 0 0,0 0 0 0 0,-2 0 0 0 0,0 0 0 0 0,-1 0 0 0 0,-1 0 0 0 0,0 0 0 0 0,0 0 0 0 0,4 0 0 0 0,0 0 0 0 0,1 0 0 0 0,-1 0 0 0 0,-5 0 0 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7.jpe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7.jpe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7.jpe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7.jpe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customXml" Target="../ink/ink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customXml" Target="../ink/ink4.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EA630DD-C602-75C9-EE74-7C3D028615C7}"/>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86000"/>
                    </a14:imgEffect>
                    <a14:imgEffect>
                      <a14:saturation sat="158000"/>
                    </a14:imgEffect>
                    <a14:imgEffect>
                      <a14:brightnessContrast bright="-5000" contrast="-6000"/>
                    </a14:imgEffect>
                  </a14:imgLayer>
                </a14:imgProps>
              </a:ext>
            </a:extLst>
          </a:blip>
          <a:srcRect t="29077"/>
          <a:stretch/>
        </p:blipFill>
        <p:spPr>
          <a:xfrm>
            <a:off x="0" y="-853"/>
            <a:ext cx="12192000" cy="6859706"/>
          </a:xfrm>
          <a:prstGeom prst="rect">
            <a:avLst/>
          </a:prstGeom>
          <a:solidFill>
            <a:schemeClr val="accent1">
              <a:alpha val="0"/>
            </a:schemeClr>
          </a:solidFill>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166040" y="5071203"/>
            <a:ext cx="3822189" cy="1630670"/>
          </a:xfrm>
        </p:spPr>
        <p:txBody>
          <a:bodyPr vert="horz" lIns="91440" tIns="45720" rIns="91440" bIns="45720" rtlCol="0" anchor="ctr">
            <a:normAutofit fontScale="90000"/>
          </a:bodyPr>
          <a:lstStyle/>
          <a:p>
            <a:pPr algn="l"/>
            <a:r>
              <a:rPr lang="en-US" sz="3100"/>
              <a:t>Members:</a:t>
            </a:r>
            <a:br>
              <a:rPr lang="en-US" sz="3100"/>
            </a:br>
            <a:r>
              <a:rPr lang="en-US" sz="3100"/>
              <a:t>Syed - 301318212</a:t>
            </a:r>
            <a:br>
              <a:rPr lang="en-US" sz="3100"/>
            </a:br>
            <a:r>
              <a:rPr lang="en-US" sz="3100"/>
              <a:t>Joemar - 301355179</a:t>
            </a:r>
            <a:br>
              <a:rPr lang="en-US" sz="3100"/>
            </a:br>
            <a:r>
              <a:rPr lang="en-US" sz="3100"/>
              <a:t>Mark - 301346652</a:t>
            </a:r>
            <a:br>
              <a:rPr lang="en-US" sz="3100"/>
            </a:br>
            <a:r>
              <a:rPr lang="en-US" sz="3100"/>
              <a:t>Tarun - 301464055</a:t>
            </a:r>
          </a:p>
        </p:txBody>
      </p:sp>
      <p:sp>
        <p:nvSpPr>
          <p:cNvPr id="3" name="Title 1">
            <a:extLst>
              <a:ext uri="{FF2B5EF4-FFF2-40B4-BE49-F238E27FC236}">
                <a16:creationId xmlns:a16="http://schemas.microsoft.com/office/drawing/2014/main" id="{51269A82-C28D-DE5A-9E44-34F684D8082A}"/>
              </a:ext>
            </a:extLst>
          </p:cNvPr>
          <p:cNvSpPr txBox="1">
            <a:spLocks/>
          </p:cNvSpPr>
          <p:nvPr/>
        </p:nvSpPr>
        <p:spPr>
          <a:xfrm>
            <a:off x="6445405" y="392039"/>
            <a:ext cx="5746595" cy="2131241"/>
          </a:xfrm>
          <a:prstGeom prst="rect">
            <a:avLst/>
          </a:prstGeom>
        </p:spPr>
        <p:txBody>
          <a:bodyPr vert="horz" lIns="91440" tIns="45720" rIns="91440" bIns="45720" rtlCol="0">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r>
              <a:rPr lang="en-US" sz="5800">
                <a:latin typeface="+mn-lt"/>
                <a:ea typeface="+mn-ea"/>
                <a:cs typeface="+mn-cs"/>
              </a:rPr>
              <a:t>Brute Force Attack: </a:t>
            </a:r>
          </a:p>
          <a:p>
            <a:pPr>
              <a:spcAft>
                <a:spcPts val="600"/>
              </a:spcAft>
            </a:pPr>
            <a:r>
              <a:rPr lang="en-US" sz="5800">
                <a:latin typeface="+mn-lt"/>
                <a:ea typeface="+mn-ea"/>
                <a:cs typeface="+mn-cs"/>
              </a:rPr>
              <a:t>Detection and Response using Machine Learning</a:t>
            </a:r>
          </a:p>
          <a:p>
            <a:pPr algn="l">
              <a:spcAft>
                <a:spcPts val="600"/>
              </a:spcAft>
            </a:pPr>
            <a:br>
              <a:rPr lang="en-US" sz="1800">
                <a:latin typeface="+mn-lt"/>
                <a:ea typeface="+mn-ea"/>
                <a:cs typeface="+mn-cs"/>
              </a:rPr>
            </a:br>
            <a:endParaRPr lang="en-US" sz="1800">
              <a:latin typeface="+mn-lt"/>
              <a:ea typeface="+mn-ea"/>
              <a:cs typeface="+mn-cs"/>
            </a:endParaRP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24922 0.2488" pathEditMode="relative" ptsTypes="AA">
                                      <p:cBhvr>
                                        <p:cTn id="6" dur="30000" fill="hold"/>
                                        <p:tgtEl>
                                          <p:spTgt spid="5"/>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5"/>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24922 0.2488 L 0.15199 0.2488" pathEditMode="relative" ptsTypes="AA">
                                      <p:cBhvr>
                                        <p:cTn id="11" dur="30000" fill="hold"/>
                                        <p:tgtEl>
                                          <p:spTgt spid="5"/>
                                        </p:tgtEl>
                                        <p:attrNameLst>
                                          <p:attrName>ppt_x</p:attrName>
                                          <p:attrName>ppt_y</p:attrName>
                                        </p:attrNameLst>
                                      </p:cBhvr>
                                    </p:animMotion>
                                  </p:childTnLst>
                                </p:cTn>
                              </p:par>
                            </p:childTnLst>
                          </p:cTn>
                        </p:par>
                        <p:par>
                          <p:cTn id="12" fill="hold">
                            <p:stCondLst>
                              <p:cond delay="65000"/>
                            </p:stCondLst>
                            <p:childTnLst>
                              <p:par>
                                <p:cTn id="13" presetID="0" presetClass="path" presetSubtype="0" accel="50000" decel="50000" fill="hold" nodeType="afterEffect">
                                  <p:stCondLst>
                                    <p:cond delay="5000"/>
                                  </p:stCondLst>
                                  <p:childTnLst>
                                    <p:animMotion origin="layout" path="M 0.15199 0.2488 L -0.21681 0.02542" pathEditMode="relative" ptsTypes="AA">
                                      <p:cBhvr>
                                        <p:cTn id="14" dur="30000" fill="hold"/>
                                        <p:tgtEl>
                                          <p:spTgt spid="5"/>
                                        </p:tgtEl>
                                        <p:attrNameLst>
                                          <p:attrName>ppt_x</p:attrName>
                                          <p:attrName>ppt_y</p:attrName>
                                        </p:attrNameLst>
                                      </p:cBhvr>
                                    </p:animMotion>
                                  </p:childTnLst>
                                </p:cTn>
                              </p:par>
                            </p:childTnLst>
                          </p:cTn>
                        </p:par>
                        <p:par>
                          <p:cTn id="15" fill="hold">
                            <p:stCondLst>
                              <p:cond delay="100000"/>
                            </p:stCondLst>
                            <p:childTnLst>
                              <p:par>
                                <p:cTn id="16" presetID="0" presetClass="path" presetSubtype="0" accel="50000" decel="50000" fill="hold" nodeType="afterEffect">
                                  <p:stCondLst>
                                    <p:cond delay="5000"/>
                                  </p:stCondLst>
                                  <p:childTnLst>
                                    <p:animMotion origin="layout" path="M -0.21681 0.02542 L -0.24922 -0.2488" pathEditMode="relative" ptsTypes="AA">
                                      <p:cBhvr>
                                        <p:cTn id="17" dur="30000" fill="hold"/>
                                        <p:tgtEl>
                                          <p:spTgt spid="5"/>
                                        </p:tgtEl>
                                        <p:attrNameLst>
                                          <p:attrName>ppt_x</p:attrName>
                                          <p:attrName>ppt_y</p:attrName>
                                        </p:attrNameLst>
                                      </p:cBhvr>
                                    </p:animMotion>
                                  </p:childTnLst>
                                </p:cTn>
                              </p:par>
                            </p:childTnLst>
                          </p:cTn>
                        </p:par>
                        <p:par>
                          <p:cTn id="18" fill="hold">
                            <p:stCondLst>
                              <p:cond delay="135000"/>
                            </p:stCondLst>
                            <p:childTnLst>
                              <p:par>
                                <p:cTn id="19" presetID="0" presetClass="path" presetSubtype="0" accel="50000" decel="50000" fill="hold" nodeType="afterEffect">
                                  <p:stCondLst>
                                    <p:cond delay="5000"/>
                                  </p:stCondLst>
                                  <p:childTnLst>
                                    <p:animMotion origin="layout" path="M -0.24922 -0.2488 L 0 0" pathEditMode="relative" ptsTypes="AA">
                                      <p:cBhvr>
                                        <p:cTn id="20" dur="30000" fill="hold"/>
                                        <p:tgtEl>
                                          <p:spTgt spid="5"/>
                                        </p:tgtEl>
                                        <p:attrNameLst>
                                          <p:attrName>ppt_x</p:attrName>
                                          <p:attrName>ppt_y</p:attrName>
                                        </p:attrNameLst>
                                      </p:cBhvr>
                                    </p:animMotion>
                                  </p:childTnLst>
                                </p:cTn>
                              </p:par>
                              <p:par>
                                <p:cTn id="21" presetID="6" presetClass="emph" presetSubtype="0" accel="50000" decel="50000" fill="hold" nodeType="withEffect">
                                  <p:stCondLst>
                                    <p:cond delay="5000"/>
                                  </p:stCondLst>
                                  <p:childTnLst>
                                    <p:animScale>
                                      <p:cBhvr>
                                        <p:cTn id="22" dur="30000" fill="hold"/>
                                        <p:tgtEl>
                                          <p:spTgt spid="5"/>
                                        </p:tgtEl>
                                      </p:cBhvr>
                                      <p:by x="150000" y="150000"/>
                                      <p:to x="100000" y="100000"/>
                                    </p:animScale>
                                  </p:childTnLst>
                                </p:cTn>
                              </p:par>
                            </p:childTnLst>
                          </p:cTn>
                        </p:par>
                        <p:par>
                          <p:cTn id="23" fill="hold">
                            <p:stCondLst>
                              <p:cond delay="170000"/>
                            </p:stCondLst>
                            <p:childTnLst>
                              <p:par>
                                <p:cTn id="24" presetID="0" presetClass="path" presetSubtype="0" accel="50000" decel="50000" fill="hold" nodeType="afterEffect">
                                  <p:stCondLst>
                                    <p:cond delay="0"/>
                                  </p:stCondLst>
                                  <p:childTnLst>
                                    <p:animMotion origin="layout" path="M 0 0 L 0 0" pathEditMode="relative" ptsTypes="AA">
                                      <p:cBhvr>
                                        <p:cTn id="25" dur="5000" fill="hold"/>
                                        <p:tgtEl>
                                          <p:spTgt spid="5"/>
                                        </p:tgtEl>
                                        <p:attrNameLst>
                                          <p:attrName>ppt_x</p:attrName>
                                          <p:attrName>ppt_y</p:attrName>
                                        </p:attrNameLst>
                                      </p:cBhvr>
                                    </p:animMotion>
                                  </p:childTnLst>
                                </p:cTn>
                              </p:par>
                            </p:childTnLst>
                          </p:cTn>
                        </p:par>
                      </p:childTnLst>
                    </p:cTn>
                  </p:par>
                </p:childTnLst>
              </p:cTn>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73DDF9D-E27C-4E23-A1E8-CA352535F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10138"/>
            <a:ext cx="121920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C6B5652-C661-4C58-B937-F0F490F7FC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B936867-6407-43FB-9DE6-1B0879D0C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7DF782D9-CDC0-1383-EE40-E92D2CF20C5C}"/>
              </a:ext>
            </a:extLst>
          </p:cNvPr>
          <p:cNvPicPr>
            <a:picLocks noChangeAspect="1"/>
          </p:cNvPicPr>
          <p:nvPr/>
        </p:nvPicPr>
        <p:blipFill rotWithShape="1">
          <a:blip r:embed="rId2"/>
          <a:srcRect r="-1" b="1028"/>
          <a:stretch/>
        </p:blipFill>
        <p:spPr>
          <a:xfrm>
            <a:off x="4083640" y="-3395"/>
            <a:ext cx="8101616" cy="6849290"/>
          </a:xfrm>
          <a:prstGeom prst="rect">
            <a:avLst/>
          </a:prstGeom>
        </p:spPr>
      </p:pic>
      <p:sp>
        <p:nvSpPr>
          <p:cNvPr id="29" name="Rectangle 28">
            <a:extLst>
              <a:ext uri="{FF2B5EF4-FFF2-40B4-BE49-F238E27FC236}">
                <a16:creationId xmlns:a16="http://schemas.microsoft.com/office/drawing/2014/main" id="{ACD0B258-678B-4A8C-894F-848AF24A19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F003F3F-F118-41D2-AA3F-74DB0D197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C8D58395-74AF-401A-AF2F-76B6FCF71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DA272E-68EE-E0AB-51D2-E78C0FA0A86E}"/>
              </a:ext>
            </a:extLst>
          </p:cNvPr>
          <p:cNvSpPr>
            <a:spLocks noGrp="1"/>
          </p:cNvSpPr>
          <p:nvPr>
            <p:ph type="title"/>
          </p:nvPr>
        </p:nvSpPr>
        <p:spPr>
          <a:xfrm>
            <a:off x="631065" y="457201"/>
            <a:ext cx="3020560" cy="3588870"/>
          </a:xfrm>
        </p:spPr>
        <p:txBody>
          <a:bodyPr anchor="b">
            <a:normAutofit/>
          </a:bodyPr>
          <a:lstStyle/>
          <a:p>
            <a:pPr algn="r"/>
            <a:r>
              <a:rPr lang="en-US" sz="4000">
                <a:solidFill>
                  <a:srgbClr val="FFFFFF"/>
                </a:solidFill>
                <a:ea typeface="Calibri Light"/>
                <a:cs typeface="Calibri Light"/>
              </a:rPr>
              <a:t>CIC Flow Meter Tool – capturing the data</a:t>
            </a:r>
          </a:p>
        </p:txBody>
      </p:sp>
      <p:sp>
        <p:nvSpPr>
          <p:cNvPr id="3" name="Content Placeholder 2">
            <a:extLst>
              <a:ext uri="{FF2B5EF4-FFF2-40B4-BE49-F238E27FC236}">
                <a16:creationId xmlns:a16="http://schemas.microsoft.com/office/drawing/2014/main" id="{683270ED-0458-5EB0-2E6E-95A021588A00}"/>
              </a:ext>
            </a:extLst>
          </p:cNvPr>
          <p:cNvSpPr>
            <a:spLocks noGrp="1"/>
          </p:cNvSpPr>
          <p:nvPr>
            <p:ph idx="1"/>
          </p:nvPr>
        </p:nvSpPr>
        <p:spPr>
          <a:xfrm>
            <a:off x="4649246" y="669363"/>
            <a:ext cx="3142472" cy="5534211"/>
          </a:xfrm>
        </p:spPr>
        <p:txBody>
          <a:bodyPr vert="horz" lIns="91440" tIns="45720" rIns="91440" bIns="45720" rtlCol="0" anchor="ctr">
            <a:normAutofit/>
          </a:bodyPr>
          <a:lstStyle/>
          <a:p>
            <a:endParaRPr lang="en-US" sz="2000"/>
          </a:p>
          <a:p>
            <a:endParaRPr lang="en-US" sz="2000">
              <a:ea typeface="Calibri"/>
              <a:cs typeface="Calibri"/>
            </a:endParaRPr>
          </a:p>
        </p:txBody>
      </p:sp>
    </p:spTree>
    <p:extLst>
      <p:ext uri="{BB962C8B-B14F-4D97-AF65-F5344CB8AC3E}">
        <p14:creationId xmlns:p14="http://schemas.microsoft.com/office/powerpoint/2010/main" val="2780529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lue digital binary data on a screen">
            <a:extLst>
              <a:ext uri="{FF2B5EF4-FFF2-40B4-BE49-F238E27FC236}">
                <a16:creationId xmlns:a16="http://schemas.microsoft.com/office/drawing/2014/main" id="{AE5C9CEC-E3E6-0845-B139-724FD3D0C826}"/>
              </a:ext>
            </a:extLst>
          </p:cNvPr>
          <p:cNvPicPr>
            <a:picLocks noChangeAspect="1"/>
          </p:cNvPicPr>
          <p:nvPr/>
        </p:nvPicPr>
        <p:blipFill rotWithShape="1">
          <a:blip r:embed="rId2"/>
          <a:srcRect/>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A8321D-AE2D-ABB2-68C2-3E054918B9B6}"/>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Python Output Screenshots</a:t>
            </a:r>
          </a:p>
        </p:txBody>
      </p:sp>
    </p:spTree>
    <p:extLst>
      <p:ext uri="{BB962C8B-B14F-4D97-AF65-F5344CB8AC3E}">
        <p14:creationId xmlns:p14="http://schemas.microsoft.com/office/powerpoint/2010/main" val="2609941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4" descr="Stretched steel tapes in different lengths">
            <a:extLst>
              <a:ext uri="{FF2B5EF4-FFF2-40B4-BE49-F238E27FC236}">
                <a16:creationId xmlns:a16="http://schemas.microsoft.com/office/drawing/2014/main" id="{D4413B73-1F10-33A1-3562-9C2B8CAA8C1F}"/>
              </a:ext>
            </a:extLst>
          </p:cNvPr>
          <p:cNvPicPr>
            <a:picLocks noChangeAspect="1"/>
          </p:cNvPicPr>
          <p:nvPr/>
        </p:nvPicPr>
        <p:blipFill rotWithShape="1">
          <a:blip r:embed="rId2">
            <a:alphaModFix amt="40000"/>
          </a:blip>
          <a:srcRect t="15413"/>
          <a:stretch/>
        </p:blipFill>
        <p:spPr>
          <a:xfrm>
            <a:off x="20" y="10"/>
            <a:ext cx="12191979" cy="6857990"/>
          </a:xfrm>
          <a:prstGeom prst="rect">
            <a:avLst/>
          </a:prstGeom>
        </p:spPr>
      </p:pic>
      <p:sp>
        <p:nvSpPr>
          <p:cNvPr id="35" name="Rectangle 34">
            <a:extLst>
              <a:ext uri="{FF2B5EF4-FFF2-40B4-BE49-F238E27FC236}">
                <a16:creationId xmlns:a16="http://schemas.microsoft.com/office/drawing/2014/main" id="{3EA8DE41-F78A-17FF-A7F2-D8C1C00D05B8}"/>
              </a:ext>
            </a:extLst>
          </p:cNvPr>
          <p:cNvSpPr/>
          <p:nvPr/>
        </p:nvSpPr>
        <p:spPr>
          <a:xfrm>
            <a:off x="6414608" y="70082"/>
            <a:ext cx="4896972" cy="6712322"/>
          </a:xfrm>
          <a:prstGeom prst="rect">
            <a:avLst/>
          </a:prstGeom>
          <a:solidFill>
            <a:schemeClr val="bg1">
              <a:lumMod val="8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0A2377A-7C1B-DE9D-30B1-240E36B6C472}"/>
              </a:ext>
            </a:extLst>
          </p:cNvPr>
          <p:cNvSpPr/>
          <p:nvPr/>
        </p:nvSpPr>
        <p:spPr>
          <a:xfrm>
            <a:off x="6752737" y="144434"/>
            <a:ext cx="4247029" cy="1019735"/>
          </a:xfrm>
          <a:prstGeom prst="roundRect">
            <a:avLst/>
          </a:prstGeom>
          <a:solidFill>
            <a:schemeClr val="bg1"/>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a:cs typeface="Calibri"/>
            </a:endParaRPr>
          </a:p>
        </p:txBody>
      </p:sp>
      <p:sp>
        <p:nvSpPr>
          <p:cNvPr id="3" name="Cylinder 2">
            <a:extLst>
              <a:ext uri="{FF2B5EF4-FFF2-40B4-BE49-F238E27FC236}">
                <a16:creationId xmlns:a16="http://schemas.microsoft.com/office/drawing/2014/main" id="{5FA24E32-6FDD-195D-8EB9-CB3EB640C0F7}"/>
              </a:ext>
            </a:extLst>
          </p:cNvPr>
          <p:cNvSpPr/>
          <p:nvPr/>
        </p:nvSpPr>
        <p:spPr>
          <a:xfrm>
            <a:off x="7288522" y="234398"/>
            <a:ext cx="1299883" cy="840439"/>
          </a:xfrm>
          <a:prstGeom prst="can">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ea typeface="Calibri"/>
                <a:cs typeface="Calibri"/>
              </a:rPr>
              <a:t>CSE-CIC IDS 2018 dataset</a:t>
            </a:r>
            <a:endParaRPr lang="en-US" sz="1200"/>
          </a:p>
        </p:txBody>
      </p:sp>
      <p:sp>
        <p:nvSpPr>
          <p:cNvPr id="4" name="Oval 3">
            <a:extLst>
              <a:ext uri="{FF2B5EF4-FFF2-40B4-BE49-F238E27FC236}">
                <a16:creationId xmlns:a16="http://schemas.microsoft.com/office/drawing/2014/main" id="{66866D2C-B6AA-2775-14D9-16A4C3898D44}"/>
              </a:ext>
            </a:extLst>
          </p:cNvPr>
          <p:cNvSpPr/>
          <p:nvPr/>
        </p:nvSpPr>
        <p:spPr>
          <a:xfrm>
            <a:off x="9200468" y="233935"/>
            <a:ext cx="1344705" cy="851644"/>
          </a:xfrm>
          <a:prstGeom prst="ellips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ea typeface="Calibri"/>
                <a:cs typeface="Calibri"/>
              </a:rPr>
              <a:t>Custom</a:t>
            </a:r>
            <a:endParaRPr lang="en-US"/>
          </a:p>
          <a:p>
            <a:pPr algn="ctr"/>
            <a:r>
              <a:rPr lang="en-US" sz="1200">
                <a:ea typeface="Calibri"/>
                <a:cs typeface="Calibri"/>
              </a:rPr>
              <a:t> Generated Dataset</a:t>
            </a:r>
            <a:endParaRPr lang="en-US"/>
          </a:p>
        </p:txBody>
      </p:sp>
      <p:sp>
        <p:nvSpPr>
          <p:cNvPr id="5" name="Arrow: Down 4">
            <a:extLst>
              <a:ext uri="{FF2B5EF4-FFF2-40B4-BE49-F238E27FC236}">
                <a16:creationId xmlns:a16="http://schemas.microsoft.com/office/drawing/2014/main" id="{F4CCF049-5D2A-AFCF-F8AB-51C3EED37FAB}"/>
              </a:ext>
            </a:extLst>
          </p:cNvPr>
          <p:cNvSpPr/>
          <p:nvPr/>
        </p:nvSpPr>
        <p:spPr>
          <a:xfrm>
            <a:off x="8641803" y="1162585"/>
            <a:ext cx="324971" cy="504263"/>
          </a:xfrm>
          <a:prstGeom prst="downArrow">
            <a:avLst/>
          </a:prstGeom>
          <a:solidFill>
            <a:schemeClr val="bg1">
              <a:lumMod val="8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57594D4D-62C5-D950-F6DD-442B10601BC7}"/>
              </a:ext>
            </a:extLst>
          </p:cNvPr>
          <p:cNvSpPr/>
          <p:nvPr/>
        </p:nvSpPr>
        <p:spPr>
          <a:xfrm>
            <a:off x="6742210" y="1691040"/>
            <a:ext cx="4247028" cy="103094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ea typeface="Calibri"/>
                <a:cs typeface="Calibri"/>
              </a:rPr>
              <a:t>Data Preprocessing</a:t>
            </a:r>
          </a:p>
          <a:p>
            <a:pPr algn="ctr"/>
            <a:endParaRPr lang="en-US">
              <a:solidFill>
                <a:schemeClr val="tx1"/>
              </a:solidFill>
              <a:ea typeface="Calibri"/>
              <a:cs typeface="Calibri"/>
            </a:endParaRPr>
          </a:p>
          <a:p>
            <a:pPr algn="ctr"/>
            <a:endParaRPr lang="en-US">
              <a:solidFill>
                <a:schemeClr val="tx1"/>
              </a:solidFill>
              <a:ea typeface="Calibri"/>
              <a:cs typeface="Calibri"/>
            </a:endParaRPr>
          </a:p>
          <a:p>
            <a:pPr algn="ctr"/>
            <a:endParaRPr lang="en-US">
              <a:solidFill>
                <a:schemeClr val="tx1"/>
              </a:solidFill>
              <a:ea typeface="Calibri"/>
              <a:cs typeface="Calibri"/>
            </a:endParaRPr>
          </a:p>
        </p:txBody>
      </p:sp>
      <p:sp>
        <p:nvSpPr>
          <p:cNvPr id="7" name="Rectangle: Rounded Corners 6">
            <a:extLst>
              <a:ext uri="{FF2B5EF4-FFF2-40B4-BE49-F238E27FC236}">
                <a16:creationId xmlns:a16="http://schemas.microsoft.com/office/drawing/2014/main" id="{F2C37315-C77C-D038-A677-DCAC6D2646F9}"/>
              </a:ext>
            </a:extLst>
          </p:cNvPr>
          <p:cNvSpPr/>
          <p:nvPr/>
        </p:nvSpPr>
        <p:spPr>
          <a:xfrm>
            <a:off x="6975158" y="1935076"/>
            <a:ext cx="1692088" cy="280146"/>
          </a:xfrm>
          <a:prstGeom prst="round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ea typeface="Calibri"/>
                <a:cs typeface="Calibri"/>
              </a:rPr>
              <a:t>Handling missing values</a:t>
            </a:r>
          </a:p>
        </p:txBody>
      </p:sp>
      <p:sp>
        <p:nvSpPr>
          <p:cNvPr id="8" name="Rectangle: Rounded Corners 7">
            <a:extLst>
              <a:ext uri="{FF2B5EF4-FFF2-40B4-BE49-F238E27FC236}">
                <a16:creationId xmlns:a16="http://schemas.microsoft.com/office/drawing/2014/main" id="{6F5F19D3-29BB-F79E-E159-E9E6C1BAF458}"/>
              </a:ext>
            </a:extLst>
          </p:cNvPr>
          <p:cNvSpPr/>
          <p:nvPr/>
        </p:nvSpPr>
        <p:spPr>
          <a:xfrm>
            <a:off x="6986202" y="2249493"/>
            <a:ext cx="1680881" cy="401621"/>
          </a:xfrm>
          <a:prstGeom prst="round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Calibri"/>
                <a:cs typeface="Calibri"/>
              </a:rPr>
              <a:t>Dropping categorical columns</a:t>
            </a:r>
          </a:p>
        </p:txBody>
      </p:sp>
      <p:sp>
        <p:nvSpPr>
          <p:cNvPr id="9" name="Rectangle: Rounded Corners 8">
            <a:extLst>
              <a:ext uri="{FF2B5EF4-FFF2-40B4-BE49-F238E27FC236}">
                <a16:creationId xmlns:a16="http://schemas.microsoft.com/office/drawing/2014/main" id="{5A204D15-5042-5974-49B1-41A383703066}"/>
              </a:ext>
            </a:extLst>
          </p:cNvPr>
          <p:cNvSpPr/>
          <p:nvPr/>
        </p:nvSpPr>
        <p:spPr>
          <a:xfrm>
            <a:off x="8913451" y="2244292"/>
            <a:ext cx="1916854" cy="390419"/>
          </a:xfrm>
          <a:prstGeom prst="round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Calibri"/>
                <a:cs typeface="Calibri"/>
              </a:rPr>
              <a:t>Dropping null values and zero columns</a:t>
            </a:r>
          </a:p>
        </p:txBody>
      </p:sp>
      <p:sp>
        <p:nvSpPr>
          <p:cNvPr id="10" name="Rectangle: Rounded Corners 9">
            <a:extLst>
              <a:ext uri="{FF2B5EF4-FFF2-40B4-BE49-F238E27FC236}">
                <a16:creationId xmlns:a16="http://schemas.microsoft.com/office/drawing/2014/main" id="{BAF385A0-669E-4387-2B6B-95B08C19BCBA}"/>
              </a:ext>
            </a:extLst>
          </p:cNvPr>
          <p:cNvSpPr/>
          <p:nvPr/>
        </p:nvSpPr>
        <p:spPr>
          <a:xfrm>
            <a:off x="8902245" y="1940271"/>
            <a:ext cx="1927410" cy="268942"/>
          </a:xfrm>
          <a:prstGeom prst="round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Calibri"/>
                <a:cs typeface="Calibri"/>
              </a:rPr>
              <a:t>Dropping duplicate rows</a:t>
            </a:r>
          </a:p>
        </p:txBody>
      </p:sp>
      <p:sp>
        <p:nvSpPr>
          <p:cNvPr id="13" name="Rectangle: Rounded Corners 12">
            <a:extLst>
              <a:ext uri="{FF2B5EF4-FFF2-40B4-BE49-F238E27FC236}">
                <a16:creationId xmlns:a16="http://schemas.microsoft.com/office/drawing/2014/main" id="{E97049AC-2FD2-88AA-A844-5B125732937E}"/>
              </a:ext>
            </a:extLst>
          </p:cNvPr>
          <p:cNvSpPr/>
          <p:nvPr/>
        </p:nvSpPr>
        <p:spPr>
          <a:xfrm>
            <a:off x="6751944" y="3226245"/>
            <a:ext cx="4247028" cy="71717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400">
              <a:solidFill>
                <a:schemeClr val="tx1"/>
              </a:solidFill>
              <a:ea typeface="Calibri"/>
              <a:cs typeface="Calibri"/>
            </a:endParaRPr>
          </a:p>
          <a:p>
            <a:pPr algn="ctr"/>
            <a:endParaRPr lang="en-US" sz="1400">
              <a:solidFill>
                <a:schemeClr val="tx1"/>
              </a:solidFill>
              <a:ea typeface="Calibri"/>
              <a:cs typeface="Calibri"/>
            </a:endParaRPr>
          </a:p>
          <a:p>
            <a:pPr algn="ctr"/>
            <a:endParaRPr lang="en-US" sz="1400">
              <a:solidFill>
                <a:schemeClr val="tx1"/>
              </a:solidFill>
              <a:ea typeface="Calibri"/>
              <a:cs typeface="Calibri"/>
            </a:endParaRPr>
          </a:p>
          <a:p>
            <a:pPr algn="ctr"/>
            <a:endParaRPr lang="en-US" sz="1400">
              <a:solidFill>
                <a:schemeClr val="tx1"/>
              </a:solidFill>
              <a:ea typeface="Calibri"/>
              <a:cs typeface="Calibri"/>
            </a:endParaRPr>
          </a:p>
          <a:p>
            <a:pPr algn="ctr"/>
            <a:endParaRPr lang="en-US" sz="1400">
              <a:solidFill>
                <a:schemeClr val="tx1"/>
              </a:solidFill>
              <a:ea typeface="Calibri"/>
              <a:cs typeface="Calibri"/>
            </a:endParaRPr>
          </a:p>
          <a:p>
            <a:pPr algn="ctr"/>
            <a:r>
              <a:rPr lang="en-US" sz="1400">
                <a:solidFill>
                  <a:schemeClr val="tx1"/>
                </a:solidFill>
                <a:ea typeface="Calibri"/>
                <a:cs typeface="Calibri"/>
              </a:rPr>
              <a:t>Feature scaling</a:t>
            </a:r>
            <a:endParaRPr lang="en-US">
              <a:solidFill>
                <a:schemeClr val="tx1"/>
              </a:solidFill>
              <a:ea typeface="Calibri"/>
              <a:cs typeface="Calibri"/>
            </a:endParaRPr>
          </a:p>
          <a:p>
            <a:pPr algn="ctr"/>
            <a:endParaRPr lang="en-US">
              <a:solidFill>
                <a:schemeClr val="tx1"/>
              </a:solidFill>
              <a:ea typeface="Calibri"/>
              <a:cs typeface="Calibri"/>
            </a:endParaRPr>
          </a:p>
          <a:p>
            <a:pPr algn="ctr"/>
            <a:endParaRPr lang="en-US">
              <a:solidFill>
                <a:schemeClr val="tx1"/>
              </a:solidFill>
              <a:ea typeface="Calibri"/>
              <a:cs typeface="Calibri"/>
            </a:endParaRPr>
          </a:p>
          <a:p>
            <a:pPr algn="ctr"/>
            <a:endParaRPr lang="en-US">
              <a:solidFill>
                <a:schemeClr val="tx1"/>
              </a:solidFill>
              <a:ea typeface="Calibri"/>
              <a:cs typeface="Calibri"/>
            </a:endParaRPr>
          </a:p>
          <a:p>
            <a:pPr algn="ctr"/>
            <a:endParaRPr lang="en-US">
              <a:solidFill>
                <a:schemeClr val="tx1"/>
              </a:solidFill>
              <a:ea typeface="Calibri"/>
              <a:cs typeface="Calibri"/>
            </a:endParaRPr>
          </a:p>
          <a:p>
            <a:pPr algn="ctr"/>
            <a:endParaRPr lang="en-US">
              <a:solidFill>
                <a:schemeClr val="tx1"/>
              </a:solidFill>
              <a:ea typeface="Calibri"/>
              <a:cs typeface="Calibri"/>
            </a:endParaRPr>
          </a:p>
        </p:txBody>
      </p:sp>
      <p:sp>
        <p:nvSpPr>
          <p:cNvPr id="14" name="Rectangle: Rounded Corners 13">
            <a:extLst>
              <a:ext uri="{FF2B5EF4-FFF2-40B4-BE49-F238E27FC236}">
                <a16:creationId xmlns:a16="http://schemas.microsoft.com/office/drawing/2014/main" id="{A25C0226-A91F-4DCF-85B0-DDA6C535BACA}"/>
              </a:ext>
            </a:extLst>
          </p:cNvPr>
          <p:cNvSpPr/>
          <p:nvPr/>
        </p:nvSpPr>
        <p:spPr>
          <a:xfrm>
            <a:off x="6997732" y="3547585"/>
            <a:ext cx="1692088" cy="280146"/>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Calibri"/>
                <a:cs typeface="Calibri"/>
              </a:rPr>
              <a:t>Normalization</a:t>
            </a:r>
          </a:p>
        </p:txBody>
      </p:sp>
      <p:sp>
        <p:nvSpPr>
          <p:cNvPr id="16" name="Rectangle: Rounded Corners 15">
            <a:extLst>
              <a:ext uri="{FF2B5EF4-FFF2-40B4-BE49-F238E27FC236}">
                <a16:creationId xmlns:a16="http://schemas.microsoft.com/office/drawing/2014/main" id="{CC2DEA4E-55E4-B5D1-D702-93E17F99C3A6}"/>
              </a:ext>
            </a:extLst>
          </p:cNvPr>
          <p:cNvSpPr/>
          <p:nvPr/>
        </p:nvSpPr>
        <p:spPr>
          <a:xfrm>
            <a:off x="8913938" y="3547584"/>
            <a:ext cx="1961027" cy="268941"/>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Calibri"/>
                <a:cs typeface="Calibri"/>
              </a:rPr>
              <a:t>Label encoding</a:t>
            </a:r>
          </a:p>
        </p:txBody>
      </p:sp>
      <p:sp>
        <p:nvSpPr>
          <p:cNvPr id="18" name="Arrow: Down 17">
            <a:extLst>
              <a:ext uri="{FF2B5EF4-FFF2-40B4-BE49-F238E27FC236}">
                <a16:creationId xmlns:a16="http://schemas.microsoft.com/office/drawing/2014/main" id="{05BEC73A-0297-0CF6-8C16-4DEB2A9EBF19}"/>
              </a:ext>
            </a:extLst>
          </p:cNvPr>
          <p:cNvSpPr/>
          <p:nvPr/>
        </p:nvSpPr>
        <p:spPr>
          <a:xfrm>
            <a:off x="8585773" y="2720203"/>
            <a:ext cx="324971" cy="504263"/>
          </a:xfrm>
          <a:prstGeom prst="downArrow">
            <a:avLst/>
          </a:prstGeom>
          <a:solidFill>
            <a:schemeClr val="bg1">
              <a:lumMod val="8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9A3525DE-7E25-DF39-A2AE-EB1E046EB1AF}"/>
              </a:ext>
            </a:extLst>
          </p:cNvPr>
          <p:cNvSpPr/>
          <p:nvPr/>
        </p:nvSpPr>
        <p:spPr>
          <a:xfrm>
            <a:off x="6740363" y="4360914"/>
            <a:ext cx="4258234" cy="392206"/>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ea typeface="Calibri"/>
                <a:cs typeface="Calibri"/>
              </a:rPr>
              <a:t>Feature Selection using Random Forest </a:t>
            </a:r>
          </a:p>
        </p:txBody>
      </p:sp>
      <p:sp>
        <p:nvSpPr>
          <p:cNvPr id="20" name="Arrow: Down 19">
            <a:extLst>
              <a:ext uri="{FF2B5EF4-FFF2-40B4-BE49-F238E27FC236}">
                <a16:creationId xmlns:a16="http://schemas.microsoft.com/office/drawing/2014/main" id="{1119F35B-D253-CCDA-DAC6-5A0588B47AD0}"/>
              </a:ext>
            </a:extLst>
          </p:cNvPr>
          <p:cNvSpPr/>
          <p:nvPr/>
        </p:nvSpPr>
        <p:spPr>
          <a:xfrm>
            <a:off x="8653007" y="3941643"/>
            <a:ext cx="302559" cy="414616"/>
          </a:xfrm>
          <a:prstGeom prst="downArrow">
            <a:avLst/>
          </a:prstGeom>
          <a:solidFill>
            <a:schemeClr val="bg1">
              <a:lumMod val="8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53F5B50D-1F2F-35C3-EB6D-DF8008DA87A5}"/>
              </a:ext>
            </a:extLst>
          </p:cNvPr>
          <p:cNvSpPr/>
          <p:nvPr/>
        </p:nvSpPr>
        <p:spPr>
          <a:xfrm>
            <a:off x="8753859" y="4748466"/>
            <a:ext cx="291354" cy="235322"/>
          </a:xfrm>
          <a:prstGeom prst="downArrow">
            <a:avLst/>
          </a:prstGeom>
          <a:solidFill>
            <a:schemeClr val="bg1">
              <a:lumMod val="8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Down 21">
            <a:extLst>
              <a:ext uri="{FF2B5EF4-FFF2-40B4-BE49-F238E27FC236}">
                <a16:creationId xmlns:a16="http://schemas.microsoft.com/office/drawing/2014/main" id="{CF7CB655-7917-2253-D931-C8C632E9F80D}"/>
              </a:ext>
            </a:extLst>
          </p:cNvPr>
          <p:cNvSpPr/>
          <p:nvPr/>
        </p:nvSpPr>
        <p:spPr>
          <a:xfrm>
            <a:off x="10154594" y="4748466"/>
            <a:ext cx="313764" cy="246528"/>
          </a:xfrm>
          <a:prstGeom prst="downArrow">
            <a:avLst/>
          </a:prstGeom>
          <a:solidFill>
            <a:schemeClr val="bg1">
              <a:lumMod val="8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brain with gears connected to it&#10;&#10;Description automatically generated">
            <a:extLst>
              <a:ext uri="{FF2B5EF4-FFF2-40B4-BE49-F238E27FC236}">
                <a16:creationId xmlns:a16="http://schemas.microsoft.com/office/drawing/2014/main" id="{6549A8C8-DB2C-C7E9-DF33-1E20BBCE8E57}"/>
              </a:ext>
            </a:extLst>
          </p:cNvPr>
          <p:cNvPicPr>
            <a:picLocks noChangeAspect="1"/>
          </p:cNvPicPr>
          <p:nvPr/>
        </p:nvPicPr>
        <p:blipFill>
          <a:blip r:embed="rId3"/>
          <a:stretch>
            <a:fillRect/>
          </a:stretch>
        </p:blipFill>
        <p:spPr>
          <a:xfrm>
            <a:off x="8493498" y="4995301"/>
            <a:ext cx="796738" cy="711015"/>
          </a:xfrm>
          <a:prstGeom prst="rect">
            <a:avLst/>
          </a:prstGeom>
        </p:spPr>
      </p:pic>
      <p:pic>
        <p:nvPicPr>
          <p:cNvPr id="24" name="Picture 23" descr="A blue and green circular design&#10;&#10;Description automatically generated">
            <a:extLst>
              <a:ext uri="{FF2B5EF4-FFF2-40B4-BE49-F238E27FC236}">
                <a16:creationId xmlns:a16="http://schemas.microsoft.com/office/drawing/2014/main" id="{BABBE916-238D-1CC3-5CE5-AA2BB3DE50DC}"/>
              </a:ext>
            </a:extLst>
          </p:cNvPr>
          <p:cNvPicPr>
            <a:picLocks noChangeAspect="1"/>
          </p:cNvPicPr>
          <p:nvPr/>
        </p:nvPicPr>
        <p:blipFill>
          <a:blip r:embed="rId4"/>
          <a:stretch>
            <a:fillRect/>
          </a:stretch>
        </p:blipFill>
        <p:spPr>
          <a:xfrm>
            <a:off x="9930652" y="4989698"/>
            <a:ext cx="802342" cy="711014"/>
          </a:xfrm>
          <a:prstGeom prst="rect">
            <a:avLst/>
          </a:prstGeom>
        </p:spPr>
      </p:pic>
      <p:sp>
        <p:nvSpPr>
          <p:cNvPr id="25" name="Rectangle: Rounded Corners 24">
            <a:extLst>
              <a:ext uri="{FF2B5EF4-FFF2-40B4-BE49-F238E27FC236}">
                <a16:creationId xmlns:a16="http://schemas.microsoft.com/office/drawing/2014/main" id="{71A665F1-A565-3D33-9B7A-D038C39B2C57}"/>
              </a:ext>
            </a:extLst>
          </p:cNvPr>
          <p:cNvSpPr/>
          <p:nvPr/>
        </p:nvSpPr>
        <p:spPr>
          <a:xfrm>
            <a:off x="6673126" y="6288325"/>
            <a:ext cx="4258234" cy="392206"/>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ea typeface="Calibri"/>
                <a:cs typeface="Calibri"/>
              </a:rPr>
              <a:t>Performance Analysis</a:t>
            </a:r>
          </a:p>
        </p:txBody>
      </p:sp>
      <p:sp>
        <p:nvSpPr>
          <p:cNvPr id="26" name="TextBox 25">
            <a:extLst>
              <a:ext uri="{FF2B5EF4-FFF2-40B4-BE49-F238E27FC236}">
                <a16:creationId xmlns:a16="http://schemas.microsoft.com/office/drawing/2014/main" id="{B25405B9-9F13-E4B5-3B84-AC1181CC0FA2}"/>
              </a:ext>
            </a:extLst>
          </p:cNvPr>
          <p:cNvSpPr txBox="1"/>
          <p:nvPr/>
        </p:nvSpPr>
        <p:spPr>
          <a:xfrm>
            <a:off x="8387273" y="5761244"/>
            <a:ext cx="97767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Calibri"/>
                <a:cs typeface="Calibri"/>
              </a:rPr>
              <a:t>Train models</a:t>
            </a:r>
          </a:p>
        </p:txBody>
      </p:sp>
      <p:sp>
        <p:nvSpPr>
          <p:cNvPr id="28" name="TextBox 27">
            <a:extLst>
              <a:ext uri="{FF2B5EF4-FFF2-40B4-BE49-F238E27FC236}">
                <a16:creationId xmlns:a16="http://schemas.microsoft.com/office/drawing/2014/main" id="{ADAE48B7-3A66-2204-8865-AA4A748F5EC2}"/>
              </a:ext>
            </a:extLst>
          </p:cNvPr>
          <p:cNvSpPr txBox="1"/>
          <p:nvPr/>
        </p:nvSpPr>
        <p:spPr>
          <a:xfrm>
            <a:off x="9844038" y="5761244"/>
            <a:ext cx="97767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Calibri"/>
                <a:cs typeface="Calibri"/>
              </a:rPr>
              <a:t>Test models</a:t>
            </a:r>
          </a:p>
        </p:txBody>
      </p:sp>
      <p:sp>
        <p:nvSpPr>
          <p:cNvPr id="29" name="Arrow: Down 28">
            <a:extLst>
              <a:ext uri="{FF2B5EF4-FFF2-40B4-BE49-F238E27FC236}">
                <a16:creationId xmlns:a16="http://schemas.microsoft.com/office/drawing/2014/main" id="{9028E84B-E1CF-C55A-9426-4F03A7D2A913}"/>
              </a:ext>
            </a:extLst>
          </p:cNvPr>
          <p:cNvSpPr/>
          <p:nvPr/>
        </p:nvSpPr>
        <p:spPr>
          <a:xfrm>
            <a:off x="10154594" y="6014731"/>
            <a:ext cx="324970" cy="268939"/>
          </a:xfrm>
          <a:prstGeom prst="downArrow">
            <a:avLst/>
          </a:prstGeom>
          <a:solidFill>
            <a:schemeClr val="bg1">
              <a:lumMod val="8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Down 29">
            <a:extLst>
              <a:ext uri="{FF2B5EF4-FFF2-40B4-BE49-F238E27FC236}">
                <a16:creationId xmlns:a16="http://schemas.microsoft.com/office/drawing/2014/main" id="{F321B6FC-3DA2-FC0E-191C-26E2EECB8F06}"/>
              </a:ext>
            </a:extLst>
          </p:cNvPr>
          <p:cNvSpPr/>
          <p:nvPr/>
        </p:nvSpPr>
        <p:spPr>
          <a:xfrm rot="16200000">
            <a:off x="9431815" y="5101453"/>
            <a:ext cx="302559" cy="504262"/>
          </a:xfrm>
          <a:prstGeom prst="downArrow">
            <a:avLst/>
          </a:prstGeom>
          <a:solidFill>
            <a:schemeClr val="bg1">
              <a:lumMod val="8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Down 30">
            <a:extLst>
              <a:ext uri="{FF2B5EF4-FFF2-40B4-BE49-F238E27FC236}">
                <a16:creationId xmlns:a16="http://schemas.microsoft.com/office/drawing/2014/main" id="{C192CDC3-5472-0F8C-41B3-64FE5DD37629}"/>
              </a:ext>
            </a:extLst>
          </p:cNvPr>
          <p:cNvSpPr/>
          <p:nvPr/>
        </p:nvSpPr>
        <p:spPr>
          <a:xfrm rot="16200000">
            <a:off x="8120726" y="5191099"/>
            <a:ext cx="324971" cy="280146"/>
          </a:xfrm>
          <a:prstGeom prst="downArrow">
            <a:avLst/>
          </a:prstGeom>
          <a:solidFill>
            <a:schemeClr val="bg1">
              <a:lumMod val="8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A13311F-B585-B6EF-C872-76A2662AFB5B}"/>
              </a:ext>
            </a:extLst>
          </p:cNvPr>
          <p:cNvSpPr/>
          <p:nvPr/>
        </p:nvSpPr>
        <p:spPr>
          <a:xfrm>
            <a:off x="6744846" y="4886256"/>
            <a:ext cx="1400733" cy="1277468"/>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ea typeface="Calibri"/>
                <a:cs typeface="Calibri"/>
              </a:rPr>
              <a:t>ML Models</a:t>
            </a:r>
          </a:p>
          <a:p>
            <a:pPr algn="ctr"/>
            <a:r>
              <a:rPr lang="en-US" sz="1200">
                <a:solidFill>
                  <a:schemeClr val="bg1"/>
                </a:solidFill>
                <a:ea typeface="Calibri"/>
                <a:cs typeface="Calibri"/>
              </a:rPr>
              <a:t>Decision Trees</a:t>
            </a:r>
          </a:p>
          <a:p>
            <a:pPr algn="ctr"/>
            <a:r>
              <a:rPr lang="en-US" sz="1200">
                <a:solidFill>
                  <a:schemeClr val="bg1"/>
                </a:solidFill>
                <a:ea typeface="Calibri"/>
                <a:cs typeface="Calibri"/>
              </a:rPr>
              <a:t>Random Forest</a:t>
            </a:r>
          </a:p>
          <a:p>
            <a:pPr algn="ctr"/>
            <a:r>
              <a:rPr lang="en-US" sz="1200">
                <a:solidFill>
                  <a:schemeClr val="bg1"/>
                </a:solidFill>
                <a:ea typeface="Calibri"/>
                <a:cs typeface="Calibri"/>
              </a:rPr>
              <a:t>MLP</a:t>
            </a:r>
          </a:p>
          <a:p>
            <a:pPr algn="ctr"/>
            <a:r>
              <a:rPr lang="en-US" sz="1200">
                <a:solidFill>
                  <a:schemeClr val="bg1"/>
                </a:solidFill>
                <a:ea typeface="Calibri"/>
                <a:cs typeface="Calibri"/>
              </a:rPr>
              <a:t>KNN</a:t>
            </a:r>
          </a:p>
          <a:p>
            <a:pPr algn="ctr"/>
            <a:r>
              <a:rPr lang="en-US" sz="1200">
                <a:solidFill>
                  <a:schemeClr val="bg1"/>
                </a:solidFill>
                <a:ea typeface="Calibri"/>
                <a:cs typeface="Calibri"/>
              </a:rPr>
              <a:t>Naïve Bayes</a:t>
            </a:r>
          </a:p>
        </p:txBody>
      </p:sp>
    </p:spTree>
    <p:extLst>
      <p:ext uri="{BB962C8B-B14F-4D97-AF65-F5344CB8AC3E}">
        <p14:creationId xmlns:p14="http://schemas.microsoft.com/office/powerpoint/2010/main" val="1456696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bstrakter Hintergrund aus bunten 3D-Balken">
            <a:extLst>
              <a:ext uri="{FF2B5EF4-FFF2-40B4-BE49-F238E27FC236}">
                <a16:creationId xmlns:a16="http://schemas.microsoft.com/office/drawing/2014/main" id="{8AF57A28-9F46-42BE-926E-9BB3CAC8A21E}"/>
              </a:ext>
            </a:extLst>
          </p:cNvPr>
          <p:cNvPicPr>
            <a:picLocks noChangeAspect="1"/>
          </p:cNvPicPr>
          <p:nvPr/>
        </p:nvPicPr>
        <p:blipFill rotWithShape="1">
          <a:blip r:embed="rId2"/>
          <a:srcRect t="15605" r="-2" b="-2"/>
          <a:stretch/>
        </p:blipFill>
        <p:spPr>
          <a:xfrm>
            <a:off x="20" y="10"/>
            <a:ext cx="12191980" cy="6857990"/>
          </a:xfrm>
          <a:prstGeom prst="rect">
            <a:avLst/>
          </a:prstGeom>
        </p:spPr>
      </p:pic>
      <p:sp>
        <p:nvSpPr>
          <p:cNvPr id="2" name="Title 1">
            <a:extLst>
              <a:ext uri="{FF2B5EF4-FFF2-40B4-BE49-F238E27FC236}">
                <a16:creationId xmlns:a16="http://schemas.microsoft.com/office/drawing/2014/main" id="{C58DAC4D-DD15-CF65-57B2-56523B4EE197}"/>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a:solidFill>
                  <a:srgbClr val="262626"/>
                </a:solidFill>
                <a:ea typeface="Calibri Light"/>
                <a:cs typeface="Calibri Light"/>
              </a:rPr>
              <a:t>Important Features</a:t>
            </a:r>
            <a:br>
              <a:rPr lang="en-US" sz="2800">
                <a:solidFill>
                  <a:srgbClr val="262626"/>
                </a:solidFill>
                <a:ea typeface="Calibri Light"/>
                <a:cs typeface="Calibri Light"/>
              </a:rPr>
            </a:br>
            <a:r>
              <a:rPr lang="en-US" sz="2800">
                <a:solidFill>
                  <a:srgbClr val="262626"/>
                </a:solidFill>
                <a:ea typeface="Calibri Light"/>
                <a:cs typeface="Calibri Light"/>
              </a:rPr>
              <a:t>Extracted</a:t>
            </a:r>
          </a:p>
        </p:txBody>
      </p:sp>
      <p:pic>
        <p:nvPicPr>
          <p:cNvPr id="6" name="Picture 5">
            <a:extLst>
              <a:ext uri="{FF2B5EF4-FFF2-40B4-BE49-F238E27FC236}">
                <a16:creationId xmlns:a16="http://schemas.microsoft.com/office/drawing/2014/main" id="{44318D87-1AC7-7322-7134-0A802F194392}"/>
              </a:ext>
            </a:extLst>
          </p:cNvPr>
          <p:cNvPicPr>
            <a:picLocks noChangeAspect="1"/>
          </p:cNvPicPr>
          <p:nvPr/>
        </p:nvPicPr>
        <p:blipFill>
          <a:blip r:embed="rId3"/>
          <a:stretch>
            <a:fillRect/>
          </a:stretch>
        </p:blipFill>
        <p:spPr>
          <a:xfrm>
            <a:off x="4522177" y="1294301"/>
            <a:ext cx="6477000" cy="4105275"/>
          </a:xfrm>
          <a:prstGeom prst="rect">
            <a:avLst/>
          </a:prstGeom>
        </p:spPr>
      </p:pic>
    </p:spTree>
    <p:extLst>
      <p:ext uri="{BB962C8B-B14F-4D97-AF65-F5344CB8AC3E}">
        <p14:creationId xmlns:p14="http://schemas.microsoft.com/office/powerpoint/2010/main" val="11874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bstrakter Hintergrund aus bunten 3D-Balken">
            <a:extLst>
              <a:ext uri="{FF2B5EF4-FFF2-40B4-BE49-F238E27FC236}">
                <a16:creationId xmlns:a16="http://schemas.microsoft.com/office/drawing/2014/main" id="{8AF57A28-9F46-42BE-926E-9BB3CAC8A21E}"/>
              </a:ext>
            </a:extLst>
          </p:cNvPr>
          <p:cNvPicPr>
            <a:picLocks noChangeAspect="1"/>
          </p:cNvPicPr>
          <p:nvPr/>
        </p:nvPicPr>
        <p:blipFill rotWithShape="1">
          <a:blip r:embed="rId2"/>
          <a:srcRect t="15605" r="-2" b="-2"/>
          <a:stretch/>
        </p:blipFill>
        <p:spPr>
          <a:xfrm>
            <a:off x="20" y="10"/>
            <a:ext cx="12191980" cy="6857990"/>
          </a:xfrm>
          <a:prstGeom prst="rect">
            <a:avLst/>
          </a:prstGeom>
        </p:spPr>
      </p:pic>
      <p:sp>
        <p:nvSpPr>
          <p:cNvPr id="2" name="Title 1">
            <a:extLst>
              <a:ext uri="{FF2B5EF4-FFF2-40B4-BE49-F238E27FC236}">
                <a16:creationId xmlns:a16="http://schemas.microsoft.com/office/drawing/2014/main" id="{C58DAC4D-DD15-CF65-57B2-56523B4EE197}"/>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fontScale="90000"/>
          </a:bodyPr>
          <a:lstStyle/>
          <a:p>
            <a:pPr algn="ctr"/>
            <a:r>
              <a:rPr lang="en-US" sz="2800">
                <a:solidFill>
                  <a:srgbClr val="262626"/>
                </a:solidFill>
              </a:rPr>
              <a:t>Decision Tree (Trained using online dataset)</a:t>
            </a:r>
            <a:endParaRPr lang="en-US" sz="2800">
              <a:solidFill>
                <a:srgbClr val="262626"/>
              </a:solidFill>
              <a:ea typeface="Calibri Light"/>
              <a:cs typeface="Calibri Light"/>
            </a:endParaRPr>
          </a:p>
        </p:txBody>
      </p:sp>
      <p:pic>
        <p:nvPicPr>
          <p:cNvPr id="4" name="Picture 3" descr="A screenshot of a computer screen&#10;&#10;Description automatically generated">
            <a:extLst>
              <a:ext uri="{FF2B5EF4-FFF2-40B4-BE49-F238E27FC236}">
                <a16:creationId xmlns:a16="http://schemas.microsoft.com/office/drawing/2014/main" id="{3DFA4B7A-F96D-6966-272A-5D66E112B784}"/>
              </a:ext>
            </a:extLst>
          </p:cNvPr>
          <p:cNvPicPr>
            <a:picLocks noChangeAspect="1"/>
          </p:cNvPicPr>
          <p:nvPr/>
        </p:nvPicPr>
        <p:blipFill>
          <a:blip r:embed="rId3"/>
          <a:stretch>
            <a:fillRect/>
          </a:stretch>
        </p:blipFill>
        <p:spPr>
          <a:xfrm>
            <a:off x="5211883" y="505801"/>
            <a:ext cx="6828693" cy="6178550"/>
          </a:xfrm>
          <a:prstGeom prst="rect">
            <a:avLst/>
          </a:prstGeom>
        </p:spPr>
      </p:pic>
      <p:pic>
        <p:nvPicPr>
          <p:cNvPr id="3" name="Picture 2" descr="A screenshot of a graph&#10;&#10;Description automatically generated">
            <a:extLst>
              <a:ext uri="{FF2B5EF4-FFF2-40B4-BE49-F238E27FC236}">
                <a16:creationId xmlns:a16="http://schemas.microsoft.com/office/drawing/2014/main" id="{B93ABBDF-48F5-B89B-23D0-21C03EC79D64}"/>
              </a:ext>
            </a:extLst>
          </p:cNvPr>
          <p:cNvPicPr>
            <a:picLocks noChangeAspect="1"/>
          </p:cNvPicPr>
          <p:nvPr/>
        </p:nvPicPr>
        <p:blipFill>
          <a:blip r:embed="rId4"/>
          <a:stretch>
            <a:fillRect/>
          </a:stretch>
        </p:blipFill>
        <p:spPr>
          <a:xfrm>
            <a:off x="536075" y="3988431"/>
            <a:ext cx="4105275" cy="1762125"/>
          </a:xfrm>
          <a:prstGeom prst="rect">
            <a:avLst/>
          </a:prstGeom>
        </p:spPr>
      </p:pic>
    </p:spTree>
    <p:extLst>
      <p:ext uri="{BB962C8B-B14F-4D97-AF65-F5344CB8AC3E}">
        <p14:creationId xmlns:p14="http://schemas.microsoft.com/office/powerpoint/2010/main" val="2194379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bstrakter Hintergrund aus bunten 3D-Balken">
            <a:extLst>
              <a:ext uri="{FF2B5EF4-FFF2-40B4-BE49-F238E27FC236}">
                <a16:creationId xmlns:a16="http://schemas.microsoft.com/office/drawing/2014/main" id="{8AF57A28-9F46-42BE-926E-9BB3CAC8A21E}"/>
              </a:ext>
            </a:extLst>
          </p:cNvPr>
          <p:cNvPicPr>
            <a:picLocks noChangeAspect="1"/>
          </p:cNvPicPr>
          <p:nvPr/>
        </p:nvPicPr>
        <p:blipFill rotWithShape="1">
          <a:blip r:embed="rId2"/>
          <a:srcRect t="15605" r="-2" b="-2"/>
          <a:stretch/>
        </p:blipFill>
        <p:spPr>
          <a:xfrm>
            <a:off x="20" y="10"/>
            <a:ext cx="12191980" cy="6857990"/>
          </a:xfrm>
          <a:prstGeom prst="rect">
            <a:avLst/>
          </a:prstGeom>
        </p:spPr>
      </p:pic>
      <p:sp>
        <p:nvSpPr>
          <p:cNvPr id="2" name="Title 1">
            <a:extLst>
              <a:ext uri="{FF2B5EF4-FFF2-40B4-BE49-F238E27FC236}">
                <a16:creationId xmlns:a16="http://schemas.microsoft.com/office/drawing/2014/main" id="{C58DAC4D-DD15-CF65-57B2-56523B4EE197}"/>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fontScale="90000"/>
          </a:bodyPr>
          <a:lstStyle/>
          <a:p>
            <a:pPr algn="ctr"/>
            <a:r>
              <a:rPr lang="en-US" sz="2800">
                <a:solidFill>
                  <a:srgbClr val="262626"/>
                </a:solidFill>
              </a:rPr>
              <a:t>Decision tree (Trained using our dataset)</a:t>
            </a:r>
            <a:endParaRPr lang="en-US" sz="2800">
              <a:solidFill>
                <a:srgbClr val="262626"/>
              </a:solidFill>
              <a:ea typeface="Calibri Light"/>
              <a:cs typeface="Calibri Light"/>
            </a:endParaRPr>
          </a:p>
        </p:txBody>
      </p:sp>
      <p:pic>
        <p:nvPicPr>
          <p:cNvPr id="4" name="Picture 3" descr="A screenshot of a computer screen&#10;&#10;Description automatically generated">
            <a:extLst>
              <a:ext uri="{FF2B5EF4-FFF2-40B4-BE49-F238E27FC236}">
                <a16:creationId xmlns:a16="http://schemas.microsoft.com/office/drawing/2014/main" id="{C841F902-D33B-6BD7-928C-63E5BEEF8562}"/>
              </a:ext>
            </a:extLst>
          </p:cNvPr>
          <p:cNvPicPr>
            <a:picLocks noChangeAspect="1"/>
          </p:cNvPicPr>
          <p:nvPr/>
        </p:nvPicPr>
        <p:blipFill>
          <a:blip r:embed="rId3"/>
          <a:stretch>
            <a:fillRect/>
          </a:stretch>
        </p:blipFill>
        <p:spPr>
          <a:xfrm>
            <a:off x="4765065" y="61913"/>
            <a:ext cx="6296025" cy="6734175"/>
          </a:xfrm>
          <a:prstGeom prst="rect">
            <a:avLst/>
          </a:prstGeom>
        </p:spPr>
      </p:pic>
      <p:pic>
        <p:nvPicPr>
          <p:cNvPr id="3" name="Picture 2" descr="A screenshot of a computer screen&#10;&#10;Description automatically generated">
            <a:extLst>
              <a:ext uri="{FF2B5EF4-FFF2-40B4-BE49-F238E27FC236}">
                <a16:creationId xmlns:a16="http://schemas.microsoft.com/office/drawing/2014/main" id="{7F36CFC3-4901-20FC-A431-510E13AF4A0E}"/>
              </a:ext>
            </a:extLst>
          </p:cNvPr>
          <p:cNvPicPr>
            <a:picLocks noChangeAspect="1"/>
          </p:cNvPicPr>
          <p:nvPr/>
        </p:nvPicPr>
        <p:blipFill>
          <a:blip r:embed="rId4"/>
          <a:stretch>
            <a:fillRect/>
          </a:stretch>
        </p:blipFill>
        <p:spPr>
          <a:xfrm>
            <a:off x="176930" y="3957116"/>
            <a:ext cx="4343400" cy="1762125"/>
          </a:xfrm>
          <a:prstGeom prst="rect">
            <a:avLst/>
          </a:prstGeom>
        </p:spPr>
      </p:pic>
    </p:spTree>
    <p:extLst>
      <p:ext uri="{BB962C8B-B14F-4D97-AF65-F5344CB8AC3E}">
        <p14:creationId xmlns:p14="http://schemas.microsoft.com/office/powerpoint/2010/main" val="201246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bstrakter Hintergrund aus bunten 3D-Balken">
            <a:extLst>
              <a:ext uri="{FF2B5EF4-FFF2-40B4-BE49-F238E27FC236}">
                <a16:creationId xmlns:a16="http://schemas.microsoft.com/office/drawing/2014/main" id="{8AF57A28-9F46-42BE-926E-9BB3CAC8A21E}"/>
              </a:ext>
            </a:extLst>
          </p:cNvPr>
          <p:cNvPicPr>
            <a:picLocks noChangeAspect="1"/>
          </p:cNvPicPr>
          <p:nvPr/>
        </p:nvPicPr>
        <p:blipFill rotWithShape="1">
          <a:blip r:embed="rId2"/>
          <a:srcRect t="15605" r="-2" b="-2"/>
          <a:stretch/>
        </p:blipFill>
        <p:spPr>
          <a:xfrm>
            <a:off x="20" y="10"/>
            <a:ext cx="12191980" cy="6857990"/>
          </a:xfrm>
          <a:prstGeom prst="rect">
            <a:avLst/>
          </a:prstGeom>
        </p:spPr>
      </p:pic>
      <p:sp>
        <p:nvSpPr>
          <p:cNvPr id="2" name="Title 1">
            <a:extLst>
              <a:ext uri="{FF2B5EF4-FFF2-40B4-BE49-F238E27FC236}">
                <a16:creationId xmlns:a16="http://schemas.microsoft.com/office/drawing/2014/main" id="{C58DAC4D-DD15-CF65-57B2-56523B4EE197}"/>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fontScale="90000"/>
          </a:bodyPr>
          <a:lstStyle/>
          <a:p>
            <a:pPr algn="ctr"/>
            <a:r>
              <a:rPr lang="en-US" sz="2800">
                <a:solidFill>
                  <a:srgbClr val="262626"/>
                </a:solidFill>
              </a:rPr>
              <a:t>Random Forest (Trained using our dataset)</a:t>
            </a:r>
            <a:endParaRPr lang="en-US" sz="2800">
              <a:solidFill>
                <a:srgbClr val="262626"/>
              </a:solidFill>
              <a:ea typeface="Calibri Light"/>
              <a:cs typeface="Calibri Light"/>
            </a:endParaRPr>
          </a:p>
        </p:txBody>
      </p:sp>
      <p:pic>
        <p:nvPicPr>
          <p:cNvPr id="3" name="Picture 2" descr="A screenshot of a computer&#10;&#10;Description automatically generated">
            <a:extLst>
              <a:ext uri="{FF2B5EF4-FFF2-40B4-BE49-F238E27FC236}">
                <a16:creationId xmlns:a16="http://schemas.microsoft.com/office/drawing/2014/main" id="{3209B130-8D31-E7B5-4DA8-360C88E9DE5D}"/>
              </a:ext>
            </a:extLst>
          </p:cNvPr>
          <p:cNvPicPr>
            <a:picLocks noChangeAspect="1"/>
          </p:cNvPicPr>
          <p:nvPr/>
        </p:nvPicPr>
        <p:blipFill>
          <a:blip r:embed="rId3"/>
          <a:stretch>
            <a:fillRect/>
          </a:stretch>
        </p:blipFill>
        <p:spPr>
          <a:xfrm>
            <a:off x="4168653" y="135792"/>
            <a:ext cx="7508385" cy="6605953"/>
          </a:xfrm>
          <a:prstGeom prst="rect">
            <a:avLst/>
          </a:prstGeom>
        </p:spPr>
      </p:pic>
      <p:pic>
        <p:nvPicPr>
          <p:cNvPr id="4" name="Picture 3" descr="A screenshot of a computer screen&#10;&#10;Description automatically generated">
            <a:extLst>
              <a:ext uri="{FF2B5EF4-FFF2-40B4-BE49-F238E27FC236}">
                <a16:creationId xmlns:a16="http://schemas.microsoft.com/office/drawing/2014/main" id="{65126BA7-A4CD-EE48-20BF-148DD850225D}"/>
              </a:ext>
            </a:extLst>
          </p:cNvPr>
          <p:cNvPicPr>
            <a:picLocks noChangeAspect="1"/>
          </p:cNvPicPr>
          <p:nvPr/>
        </p:nvPicPr>
        <p:blipFill>
          <a:blip r:embed="rId4"/>
          <a:stretch>
            <a:fillRect/>
          </a:stretch>
        </p:blipFill>
        <p:spPr>
          <a:xfrm>
            <a:off x="55911" y="4060586"/>
            <a:ext cx="4105275" cy="1743075"/>
          </a:xfrm>
          <a:prstGeom prst="rect">
            <a:avLst/>
          </a:prstGeom>
        </p:spPr>
      </p:pic>
    </p:spTree>
    <p:extLst>
      <p:ext uri="{BB962C8B-B14F-4D97-AF65-F5344CB8AC3E}">
        <p14:creationId xmlns:p14="http://schemas.microsoft.com/office/powerpoint/2010/main" val="1295013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bstrakter Hintergrund aus bunten 3D-Balken">
            <a:extLst>
              <a:ext uri="{FF2B5EF4-FFF2-40B4-BE49-F238E27FC236}">
                <a16:creationId xmlns:a16="http://schemas.microsoft.com/office/drawing/2014/main" id="{8AF57A28-9F46-42BE-926E-9BB3CAC8A21E}"/>
              </a:ext>
            </a:extLst>
          </p:cNvPr>
          <p:cNvPicPr>
            <a:picLocks noChangeAspect="1"/>
          </p:cNvPicPr>
          <p:nvPr/>
        </p:nvPicPr>
        <p:blipFill rotWithShape="1">
          <a:blip r:embed="rId2"/>
          <a:srcRect t="15605" r="-2" b="-2"/>
          <a:stretch/>
        </p:blipFill>
        <p:spPr>
          <a:xfrm>
            <a:off x="20" y="10"/>
            <a:ext cx="12191980" cy="6857990"/>
          </a:xfrm>
          <a:prstGeom prst="rect">
            <a:avLst/>
          </a:prstGeom>
        </p:spPr>
      </p:pic>
      <p:sp>
        <p:nvSpPr>
          <p:cNvPr id="2" name="Title 1">
            <a:extLst>
              <a:ext uri="{FF2B5EF4-FFF2-40B4-BE49-F238E27FC236}">
                <a16:creationId xmlns:a16="http://schemas.microsoft.com/office/drawing/2014/main" id="{C58DAC4D-DD15-CF65-57B2-56523B4EE197}"/>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a:solidFill>
                  <a:srgbClr val="262626"/>
                </a:solidFill>
              </a:rPr>
              <a:t>MLP (Trained using our dataset)</a:t>
            </a:r>
            <a:endParaRPr lang="en-US" sz="2800">
              <a:solidFill>
                <a:srgbClr val="262626"/>
              </a:solidFill>
              <a:ea typeface="Calibri Light"/>
              <a:cs typeface="Calibri Light"/>
            </a:endParaRPr>
          </a:p>
        </p:txBody>
      </p:sp>
      <p:pic>
        <p:nvPicPr>
          <p:cNvPr id="6" name="Picture 5" descr="A screenshot of a computer screen&#10;&#10;Description automatically generated">
            <a:extLst>
              <a:ext uri="{FF2B5EF4-FFF2-40B4-BE49-F238E27FC236}">
                <a16:creationId xmlns:a16="http://schemas.microsoft.com/office/drawing/2014/main" id="{F4AE279C-52B3-FFD4-4010-B7C30F1B27B3}"/>
              </a:ext>
            </a:extLst>
          </p:cNvPr>
          <p:cNvPicPr>
            <a:picLocks noChangeAspect="1"/>
          </p:cNvPicPr>
          <p:nvPr/>
        </p:nvPicPr>
        <p:blipFill>
          <a:blip r:embed="rId3"/>
          <a:stretch>
            <a:fillRect/>
          </a:stretch>
        </p:blipFill>
        <p:spPr>
          <a:xfrm>
            <a:off x="51148" y="3765376"/>
            <a:ext cx="4114800" cy="1790700"/>
          </a:xfrm>
          <a:prstGeom prst="rect">
            <a:avLst/>
          </a:prstGeom>
        </p:spPr>
      </p:pic>
      <p:pic>
        <p:nvPicPr>
          <p:cNvPr id="7" name="Picture 6" descr="A black screen with white text&#10;&#10;Description automatically generated">
            <a:extLst>
              <a:ext uri="{FF2B5EF4-FFF2-40B4-BE49-F238E27FC236}">
                <a16:creationId xmlns:a16="http://schemas.microsoft.com/office/drawing/2014/main" id="{C5A55A71-2E06-9B6E-3D42-5F635FFF7B57}"/>
              </a:ext>
            </a:extLst>
          </p:cNvPr>
          <p:cNvPicPr>
            <a:picLocks noChangeAspect="1"/>
          </p:cNvPicPr>
          <p:nvPr/>
        </p:nvPicPr>
        <p:blipFill>
          <a:blip r:embed="rId4"/>
          <a:stretch>
            <a:fillRect/>
          </a:stretch>
        </p:blipFill>
        <p:spPr>
          <a:xfrm>
            <a:off x="5082321" y="439616"/>
            <a:ext cx="6810375" cy="914400"/>
          </a:xfrm>
          <a:prstGeom prst="rect">
            <a:avLst/>
          </a:prstGeom>
        </p:spPr>
      </p:pic>
      <p:pic>
        <p:nvPicPr>
          <p:cNvPr id="9" name="Picture 8" descr="A diagram of a confusion matrix&#10;&#10;Description automatically generated">
            <a:extLst>
              <a:ext uri="{FF2B5EF4-FFF2-40B4-BE49-F238E27FC236}">
                <a16:creationId xmlns:a16="http://schemas.microsoft.com/office/drawing/2014/main" id="{16C302EE-A36D-C7F4-191D-D5837849A7A5}"/>
              </a:ext>
            </a:extLst>
          </p:cNvPr>
          <p:cNvPicPr>
            <a:picLocks noChangeAspect="1"/>
          </p:cNvPicPr>
          <p:nvPr/>
        </p:nvPicPr>
        <p:blipFill>
          <a:blip r:embed="rId5"/>
          <a:stretch>
            <a:fillRect/>
          </a:stretch>
        </p:blipFill>
        <p:spPr>
          <a:xfrm>
            <a:off x="5810983" y="1720362"/>
            <a:ext cx="5353050" cy="4495800"/>
          </a:xfrm>
          <a:prstGeom prst="rect">
            <a:avLst/>
          </a:prstGeom>
        </p:spPr>
      </p:pic>
    </p:spTree>
    <p:extLst>
      <p:ext uri="{BB962C8B-B14F-4D97-AF65-F5344CB8AC3E}">
        <p14:creationId xmlns:p14="http://schemas.microsoft.com/office/powerpoint/2010/main" val="1283570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bstrakter Hintergrund aus bunten 3D-Balken">
            <a:extLst>
              <a:ext uri="{FF2B5EF4-FFF2-40B4-BE49-F238E27FC236}">
                <a16:creationId xmlns:a16="http://schemas.microsoft.com/office/drawing/2014/main" id="{8AF57A28-9F46-42BE-926E-9BB3CAC8A21E}"/>
              </a:ext>
            </a:extLst>
          </p:cNvPr>
          <p:cNvPicPr>
            <a:picLocks noChangeAspect="1"/>
          </p:cNvPicPr>
          <p:nvPr/>
        </p:nvPicPr>
        <p:blipFill rotWithShape="1">
          <a:blip r:embed="rId2"/>
          <a:srcRect t="15605" r="-2" b="-2"/>
          <a:stretch/>
        </p:blipFill>
        <p:spPr>
          <a:xfrm>
            <a:off x="20" y="10"/>
            <a:ext cx="12191980" cy="6857990"/>
          </a:xfrm>
          <a:prstGeom prst="rect">
            <a:avLst/>
          </a:prstGeom>
        </p:spPr>
      </p:pic>
      <p:sp>
        <p:nvSpPr>
          <p:cNvPr id="2" name="Title 1">
            <a:extLst>
              <a:ext uri="{FF2B5EF4-FFF2-40B4-BE49-F238E27FC236}">
                <a16:creationId xmlns:a16="http://schemas.microsoft.com/office/drawing/2014/main" id="{C58DAC4D-DD15-CF65-57B2-56523B4EE197}"/>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a:solidFill>
                  <a:srgbClr val="262626"/>
                </a:solidFill>
              </a:rPr>
              <a:t>Naïve Bayes</a:t>
            </a:r>
            <a:br>
              <a:rPr lang="en-US" sz="2800">
                <a:solidFill>
                  <a:srgbClr val="262626"/>
                </a:solidFill>
              </a:rPr>
            </a:br>
            <a:r>
              <a:rPr lang="en-US" sz="2800">
                <a:solidFill>
                  <a:srgbClr val="262626"/>
                </a:solidFill>
              </a:rPr>
              <a:t> (Trained using our dataset)</a:t>
            </a:r>
            <a:endParaRPr lang="en-US" sz="2800">
              <a:solidFill>
                <a:srgbClr val="262626"/>
              </a:solidFill>
              <a:ea typeface="Calibri Light"/>
              <a:cs typeface="Calibri Light"/>
            </a:endParaRPr>
          </a:p>
        </p:txBody>
      </p:sp>
      <p:pic>
        <p:nvPicPr>
          <p:cNvPr id="6" name="Picture 5" descr="A screenshot of a computer screen&#10;&#10;Description automatically generated">
            <a:extLst>
              <a:ext uri="{FF2B5EF4-FFF2-40B4-BE49-F238E27FC236}">
                <a16:creationId xmlns:a16="http://schemas.microsoft.com/office/drawing/2014/main" id="{368C380C-B3DC-761D-43E3-9FD99DF2B496}"/>
              </a:ext>
            </a:extLst>
          </p:cNvPr>
          <p:cNvPicPr>
            <a:picLocks noChangeAspect="1"/>
          </p:cNvPicPr>
          <p:nvPr/>
        </p:nvPicPr>
        <p:blipFill>
          <a:blip r:embed="rId3"/>
          <a:stretch>
            <a:fillRect/>
          </a:stretch>
        </p:blipFill>
        <p:spPr>
          <a:xfrm>
            <a:off x="293970" y="3977993"/>
            <a:ext cx="4171950" cy="1762125"/>
          </a:xfrm>
          <a:prstGeom prst="rect">
            <a:avLst/>
          </a:prstGeom>
        </p:spPr>
      </p:pic>
      <p:pic>
        <p:nvPicPr>
          <p:cNvPr id="3" name="Picture 2" descr="A black background with white text&#10;&#10;Description automatically generated">
            <a:extLst>
              <a:ext uri="{FF2B5EF4-FFF2-40B4-BE49-F238E27FC236}">
                <a16:creationId xmlns:a16="http://schemas.microsoft.com/office/drawing/2014/main" id="{5B522B84-79A6-B052-259B-D36547BBD624}"/>
              </a:ext>
            </a:extLst>
          </p:cNvPr>
          <p:cNvPicPr>
            <a:picLocks noChangeAspect="1"/>
          </p:cNvPicPr>
          <p:nvPr/>
        </p:nvPicPr>
        <p:blipFill>
          <a:blip r:embed="rId4"/>
          <a:stretch>
            <a:fillRect/>
          </a:stretch>
        </p:blipFill>
        <p:spPr>
          <a:xfrm>
            <a:off x="5795963" y="639275"/>
            <a:ext cx="5301028" cy="1077790"/>
          </a:xfrm>
          <a:prstGeom prst="rect">
            <a:avLst/>
          </a:prstGeom>
        </p:spPr>
      </p:pic>
      <p:pic>
        <p:nvPicPr>
          <p:cNvPr id="7" name="Picture 6" descr="A diagram of a confusion matrix&#10;&#10;Description automatically generated">
            <a:extLst>
              <a:ext uri="{FF2B5EF4-FFF2-40B4-BE49-F238E27FC236}">
                <a16:creationId xmlns:a16="http://schemas.microsoft.com/office/drawing/2014/main" id="{356B45A3-6B42-6967-0279-4ACCE0695205}"/>
              </a:ext>
            </a:extLst>
          </p:cNvPr>
          <p:cNvPicPr>
            <a:picLocks noChangeAspect="1"/>
          </p:cNvPicPr>
          <p:nvPr/>
        </p:nvPicPr>
        <p:blipFill>
          <a:blip r:embed="rId5"/>
          <a:stretch>
            <a:fillRect/>
          </a:stretch>
        </p:blipFill>
        <p:spPr>
          <a:xfrm>
            <a:off x="5749802" y="1872396"/>
            <a:ext cx="5381625" cy="4543425"/>
          </a:xfrm>
          <a:prstGeom prst="rect">
            <a:avLst/>
          </a:prstGeom>
        </p:spPr>
      </p:pic>
    </p:spTree>
    <p:extLst>
      <p:ext uri="{BB962C8B-B14F-4D97-AF65-F5344CB8AC3E}">
        <p14:creationId xmlns:p14="http://schemas.microsoft.com/office/powerpoint/2010/main" val="2131863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bstrakter Hintergrund aus bunten 3D-Balken">
            <a:extLst>
              <a:ext uri="{FF2B5EF4-FFF2-40B4-BE49-F238E27FC236}">
                <a16:creationId xmlns:a16="http://schemas.microsoft.com/office/drawing/2014/main" id="{8AF57A28-9F46-42BE-926E-9BB3CAC8A21E}"/>
              </a:ext>
            </a:extLst>
          </p:cNvPr>
          <p:cNvPicPr>
            <a:picLocks noChangeAspect="1"/>
          </p:cNvPicPr>
          <p:nvPr/>
        </p:nvPicPr>
        <p:blipFill rotWithShape="1">
          <a:blip r:embed="rId2"/>
          <a:srcRect t="15605" r="-2" b="-2"/>
          <a:stretch/>
        </p:blipFill>
        <p:spPr>
          <a:xfrm>
            <a:off x="20" y="10"/>
            <a:ext cx="12191980" cy="6857990"/>
          </a:xfrm>
          <a:prstGeom prst="rect">
            <a:avLst/>
          </a:prstGeom>
        </p:spPr>
      </p:pic>
      <p:sp>
        <p:nvSpPr>
          <p:cNvPr id="2" name="Title 1">
            <a:extLst>
              <a:ext uri="{FF2B5EF4-FFF2-40B4-BE49-F238E27FC236}">
                <a16:creationId xmlns:a16="http://schemas.microsoft.com/office/drawing/2014/main" id="{C58DAC4D-DD15-CF65-57B2-56523B4EE197}"/>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a:t>KNN</a:t>
            </a:r>
            <a:br>
              <a:rPr lang="en-US" sz="2800">
                <a:solidFill>
                  <a:srgbClr val="262626"/>
                </a:solidFill>
              </a:rPr>
            </a:br>
            <a:r>
              <a:rPr lang="en-US" sz="2800">
                <a:solidFill>
                  <a:srgbClr val="262626"/>
                </a:solidFill>
              </a:rPr>
              <a:t> (Trained using our dataset)</a:t>
            </a:r>
            <a:endParaRPr lang="en-US" sz="2800">
              <a:solidFill>
                <a:srgbClr val="262626"/>
              </a:solidFill>
              <a:ea typeface="Calibri Light"/>
              <a:cs typeface="Calibri Light"/>
            </a:endParaRPr>
          </a:p>
        </p:txBody>
      </p:sp>
      <p:pic>
        <p:nvPicPr>
          <p:cNvPr id="3" name="Picture 2" descr="A screenshot of a graph&#10;&#10;Description automatically generated">
            <a:extLst>
              <a:ext uri="{FF2B5EF4-FFF2-40B4-BE49-F238E27FC236}">
                <a16:creationId xmlns:a16="http://schemas.microsoft.com/office/drawing/2014/main" id="{749B1E5D-26A7-2751-A303-CD0E6013BB0F}"/>
              </a:ext>
            </a:extLst>
          </p:cNvPr>
          <p:cNvPicPr>
            <a:picLocks noChangeAspect="1"/>
          </p:cNvPicPr>
          <p:nvPr/>
        </p:nvPicPr>
        <p:blipFill>
          <a:blip r:embed="rId3"/>
          <a:stretch>
            <a:fillRect/>
          </a:stretch>
        </p:blipFill>
        <p:spPr>
          <a:xfrm>
            <a:off x="283532" y="3993193"/>
            <a:ext cx="4171950" cy="1752600"/>
          </a:xfrm>
          <a:prstGeom prst="rect">
            <a:avLst/>
          </a:prstGeom>
        </p:spPr>
      </p:pic>
      <p:pic>
        <p:nvPicPr>
          <p:cNvPr id="6" name="Picture 5" descr="A black background with blue and green text&#10;&#10;Description automatically generated">
            <a:extLst>
              <a:ext uri="{FF2B5EF4-FFF2-40B4-BE49-F238E27FC236}">
                <a16:creationId xmlns:a16="http://schemas.microsoft.com/office/drawing/2014/main" id="{E8F94A83-75B2-5AAE-9C3F-4F9956DECD22}"/>
              </a:ext>
            </a:extLst>
          </p:cNvPr>
          <p:cNvPicPr>
            <a:picLocks noChangeAspect="1"/>
          </p:cNvPicPr>
          <p:nvPr/>
        </p:nvPicPr>
        <p:blipFill>
          <a:blip r:embed="rId4"/>
          <a:stretch>
            <a:fillRect/>
          </a:stretch>
        </p:blipFill>
        <p:spPr>
          <a:xfrm>
            <a:off x="4777520" y="811090"/>
            <a:ext cx="6118713" cy="792773"/>
          </a:xfrm>
          <a:prstGeom prst="rect">
            <a:avLst/>
          </a:prstGeom>
        </p:spPr>
      </p:pic>
      <p:pic>
        <p:nvPicPr>
          <p:cNvPr id="7" name="Picture 6" descr="A diagram of a confusion matrix&#10;&#10;Description automatically generated">
            <a:extLst>
              <a:ext uri="{FF2B5EF4-FFF2-40B4-BE49-F238E27FC236}">
                <a16:creationId xmlns:a16="http://schemas.microsoft.com/office/drawing/2014/main" id="{E4D9373F-65C3-7192-6F31-DE1F5637D0B7}"/>
              </a:ext>
            </a:extLst>
          </p:cNvPr>
          <p:cNvPicPr>
            <a:picLocks noChangeAspect="1"/>
          </p:cNvPicPr>
          <p:nvPr/>
        </p:nvPicPr>
        <p:blipFill>
          <a:blip r:embed="rId5"/>
          <a:stretch>
            <a:fillRect/>
          </a:stretch>
        </p:blipFill>
        <p:spPr>
          <a:xfrm>
            <a:off x="5514022" y="1969770"/>
            <a:ext cx="5032570" cy="4254891"/>
          </a:xfrm>
          <a:prstGeom prst="rect">
            <a:avLst/>
          </a:prstGeom>
        </p:spPr>
      </p:pic>
    </p:spTree>
    <p:extLst>
      <p:ext uri="{BB962C8B-B14F-4D97-AF65-F5344CB8AC3E}">
        <p14:creationId xmlns:p14="http://schemas.microsoft.com/office/powerpoint/2010/main" val="3431738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19">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phere of mesh and nodes">
            <a:extLst>
              <a:ext uri="{FF2B5EF4-FFF2-40B4-BE49-F238E27FC236}">
                <a16:creationId xmlns:a16="http://schemas.microsoft.com/office/drawing/2014/main" id="{8E58A54C-96F7-9D88-8C8B-869125581B5D}"/>
              </a:ext>
            </a:extLst>
          </p:cNvPr>
          <p:cNvPicPr>
            <a:picLocks noChangeAspect="1"/>
          </p:cNvPicPr>
          <p:nvPr/>
        </p:nvPicPr>
        <p:blipFill rotWithShape="1">
          <a:blip r:embed="rId2"/>
          <a:srcRect l="2129"/>
          <a:stretch/>
        </p:blipFill>
        <p:spPr>
          <a:xfrm>
            <a:off x="3242695" y="10"/>
            <a:ext cx="8949307"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useBgFill="1">
        <p:nvSpPr>
          <p:cNvPr id="33" name="Freeform: Shape 21">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4" name="Freeform: Shape 23">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2000D60-71D5-7FBA-2560-5050331DB87A}"/>
              </a:ext>
            </a:extLst>
          </p:cNvPr>
          <p:cNvSpPr>
            <a:spLocks noGrp="1"/>
          </p:cNvSpPr>
          <p:nvPr>
            <p:ph type="title"/>
          </p:nvPr>
        </p:nvSpPr>
        <p:spPr>
          <a:xfrm>
            <a:off x="371094" y="1161288"/>
            <a:ext cx="3438144" cy="1125728"/>
          </a:xfrm>
        </p:spPr>
        <p:txBody>
          <a:bodyPr anchor="b">
            <a:normAutofit/>
          </a:bodyPr>
          <a:lstStyle/>
          <a:p>
            <a:r>
              <a:rPr lang="en-US" sz="2800"/>
              <a:t>Introduction</a:t>
            </a:r>
          </a:p>
        </p:txBody>
      </p:sp>
      <p:sp>
        <p:nvSpPr>
          <p:cNvPr id="35" name="Rectangle 2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6" name="Rectangle 2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F6B0B076-6FDA-38E4-6549-594B5C48292E}"/>
              </a:ext>
            </a:extLst>
          </p:cNvPr>
          <p:cNvSpPr>
            <a:spLocks noGrp="1"/>
          </p:cNvSpPr>
          <p:nvPr>
            <p:ph idx="1"/>
          </p:nvPr>
        </p:nvSpPr>
        <p:spPr>
          <a:xfrm>
            <a:off x="371094" y="2718054"/>
            <a:ext cx="3438906" cy="3207258"/>
          </a:xfrm>
        </p:spPr>
        <p:txBody>
          <a:bodyPr anchor="t">
            <a:normAutofit/>
          </a:bodyPr>
          <a:lstStyle/>
          <a:p>
            <a:r>
              <a:rPr lang="en-CA" sz="1200" b="0" i="0">
                <a:effectLst/>
                <a:latin typeface="Söhne"/>
              </a:rPr>
              <a:t>Brute force attacks, a leading method, are increasingly difficult to detect due to the prevalence of high-speed networks and rising encryption of traffic. In these attacks, applications systematically try all possible character combinations to find the correct input, making longer passwords more resilient. </a:t>
            </a:r>
          </a:p>
          <a:p>
            <a:r>
              <a:rPr lang="en-CA" sz="1200" b="0" i="0">
                <a:effectLst/>
                <a:latin typeface="Söhne"/>
              </a:rPr>
              <a:t>Attackers commonly use vast password dictionaries for testing. Successful brute force attacks grant access to data, applications, and resources, potentially leading to further breaches. </a:t>
            </a:r>
            <a:endParaRPr lang="en-US" sz="1700"/>
          </a:p>
        </p:txBody>
      </p:sp>
    </p:spTree>
    <p:extLst>
      <p:ext uri="{BB962C8B-B14F-4D97-AF65-F5344CB8AC3E}">
        <p14:creationId xmlns:p14="http://schemas.microsoft.com/office/powerpoint/2010/main" val="29001610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bstrakter Hintergrund aus bunten 3D-Balken">
            <a:extLst>
              <a:ext uri="{FF2B5EF4-FFF2-40B4-BE49-F238E27FC236}">
                <a16:creationId xmlns:a16="http://schemas.microsoft.com/office/drawing/2014/main" id="{8AF57A28-9F46-42BE-926E-9BB3CAC8A21E}"/>
              </a:ext>
            </a:extLst>
          </p:cNvPr>
          <p:cNvPicPr>
            <a:picLocks noChangeAspect="1"/>
          </p:cNvPicPr>
          <p:nvPr/>
        </p:nvPicPr>
        <p:blipFill rotWithShape="1">
          <a:blip r:embed="rId2"/>
          <a:srcRect t="15605" r="-2" b="-2"/>
          <a:stretch/>
        </p:blipFill>
        <p:spPr>
          <a:xfrm>
            <a:off x="20" y="10"/>
            <a:ext cx="12191980" cy="6857990"/>
          </a:xfrm>
          <a:prstGeom prst="rect">
            <a:avLst/>
          </a:prstGeom>
        </p:spPr>
      </p:pic>
      <p:sp>
        <p:nvSpPr>
          <p:cNvPr id="2" name="Title 1">
            <a:extLst>
              <a:ext uri="{FF2B5EF4-FFF2-40B4-BE49-F238E27FC236}">
                <a16:creationId xmlns:a16="http://schemas.microsoft.com/office/drawing/2014/main" id="{C58DAC4D-DD15-CF65-57B2-56523B4EE197}"/>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400">
                <a:solidFill>
                  <a:srgbClr val="262626"/>
                </a:solidFill>
                <a:ea typeface="Calibri Light"/>
                <a:cs typeface="Calibri Light"/>
              </a:rPr>
              <a:t>Performance</a:t>
            </a:r>
            <a:br>
              <a:rPr lang="en-US" sz="2400">
                <a:ea typeface="Calibri Light"/>
                <a:cs typeface="Calibri Light"/>
              </a:rPr>
            </a:br>
            <a:r>
              <a:rPr lang="en-US" sz="2400">
                <a:solidFill>
                  <a:srgbClr val="262626"/>
                </a:solidFill>
                <a:ea typeface="Calibri Light"/>
                <a:cs typeface="Calibri Light"/>
              </a:rPr>
              <a:t>Analysis</a:t>
            </a:r>
          </a:p>
        </p:txBody>
      </p:sp>
      <p:pic>
        <p:nvPicPr>
          <p:cNvPr id="3" name="Picture 2">
            <a:extLst>
              <a:ext uri="{FF2B5EF4-FFF2-40B4-BE49-F238E27FC236}">
                <a16:creationId xmlns:a16="http://schemas.microsoft.com/office/drawing/2014/main" id="{C8C4A048-C2D3-87DA-4D7C-DB07864254A4}"/>
              </a:ext>
            </a:extLst>
          </p:cNvPr>
          <p:cNvPicPr>
            <a:picLocks noChangeAspect="1"/>
          </p:cNvPicPr>
          <p:nvPr/>
        </p:nvPicPr>
        <p:blipFill>
          <a:blip r:embed="rId3"/>
          <a:stretch>
            <a:fillRect/>
          </a:stretch>
        </p:blipFill>
        <p:spPr>
          <a:xfrm>
            <a:off x="347663" y="3559420"/>
            <a:ext cx="5412399" cy="3174024"/>
          </a:xfrm>
          <a:prstGeom prst="rect">
            <a:avLst/>
          </a:prstGeom>
        </p:spPr>
      </p:pic>
      <p:pic>
        <p:nvPicPr>
          <p:cNvPr id="7" name="Picture 6" descr="A graph of a graph showing different types of data&#10;&#10;Description automatically generated">
            <a:extLst>
              <a:ext uri="{FF2B5EF4-FFF2-40B4-BE49-F238E27FC236}">
                <a16:creationId xmlns:a16="http://schemas.microsoft.com/office/drawing/2014/main" id="{9668757F-C2C2-87EA-825C-A116617A895B}"/>
              </a:ext>
            </a:extLst>
          </p:cNvPr>
          <p:cNvPicPr>
            <a:picLocks noChangeAspect="1"/>
          </p:cNvPicPr>
          <p:nvPr/>
        </p:nvPicPr>
        <p:blipFill>
          <a:blip r:embed="rId4"/>
          <a:stretch>
            <a:fillRect/>
          </a:stretch>
        </p:blipFill>
        <p:spPr>
          <a:xfrm>
            <a:off x="6094901" y="3562350"/>
            <a:ext cx="5406538" cy="3168163"/>
          </a:xfrm>
          <a:prstGeom prst="rect">
            <a:avLst/>
          </a:prstGeom>
        </p:spPr>
      </p:pic>
      <p:pic>
        <p:nvPicPr>
          <p:cNvPr id="8" name="Picture 7" descr="A graph with blue and red lines&#10;&#10;Description automatically generated">
            <a:extLst>
              <a:ext uri="{FF2B5EF4-FFF2-40B4-BE49-F238E27FC236}">
                <a16:creationId xmlns:a16="http://schemas.microsoft.com/office/drawing/2014/main" id="{E1E2A35E-3214-EE40-DAE2-B3DB5CAD4B28}"/>
              </a:ext>
            </a:extLst>
          </p:cNvPr>
          <p:cNvPicPr>
            <a:picLocks noChangeAspect="1"/>
          </p:cNvPicPr>
          <p:nvPr/>
        </p:nvPicPr>
        <p:blipFill>
          <a:blip r:embed="rId5"/>
          <a:stretch>
            <a:fillRect/>
          </a:stretch>
        </p:blipFill>
        <p:spPr>
          <a:xfrm>
            <a:off x="6090505" y="261204"/>
            <a:ext cx="5415330" cy="3158638"/>
          </a:xfrm>
          <a:prstGeom prst="rect">
            <a:avLst/>
          </a:prstGeom>
        </p:spPr>
      </p:pic>
    </p:spTree>
    <p:extLst>
      <p:ext uri="{BB962C8B-B14F-4D97-AF65-F5344CB8AC3E}">
        <p14:creationId xmlns:p14="http://schemas.microsoft.com/office/powerpoint/2010/main" val="3764124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bstrakter Hintergrund aus bunten 3D-Balken">
            <a:extLst>
              <a:ext uri="{FF2B5EF4-FFF2-40B4-BE49-F238E27FC236}">
                <a16:creationId xmlns:a16="http://schemas.microsoft.com/office/drawing/2014/main" id="{8AF57A28-9F46-42BE-926E-9BB3CAC8A21E}"/>
              </a:ext>
            </a:extLst>
          </p:cNvPr>
          <p:cNvPicPr>
            <a:picLocks noChangeAspect="1"/>
          </p:cNvPicPr>
          <p:nvPr/>
        </p:nvPicPr>
        <p:blipFill rotWithShape="1">
          <a:blip r:embed="rId2"/>
          <a:srcRect t="15605" r="-2" b="-2"/>
          <a:stretch/>
        </p:blipFill>
        <p:spPr>
          <a:xfrm>
            <a:off x="20" y="10"/>
            <a:ext cx="12191980" cy="6857990"/>
          </a:xfrm>
          <a:prstGeom prst="rect">
            <a:avLst/>
          </a:prstGeom>
        </p:spPr>
      </p:pic>
      <p:sp>
        <p:nvSpPr>
          <p:cNvPr id="2" name="Title 1">
            <a:extLst>
              <a:ext uri="{FF2B5EF4-FFF2-40B4-BE49-F238E27FC236}">
                <a16:creationId xmlns:a16="http://schemas.microsoft.com/office/drawing/2014/main" id="{C58DAC4D-DD15-CF65-57B2-56523B4EE197}"/>
              </a:ext>
            </a:extLst>
          </p:cNvPr>
          <p:cNvSpPr>
            <a:spLocks noGrp="1"/>
          </p:cNvSpPr>
          <p:nvPr>
            <p:ph type="title"/>
          </p:nvPr>
        </p:nvSpPr>
        <p:spPr>
          <a:xfrm>
            <a:off x="151619" y="190696"/>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400">
                <a:solidFill>
                  <a:srgbClr val="262626"/>
                </a:solidFill>
                <a:ea typeface="Calibri Light"/>
                <a:cs typeface="Calibri Light"/>
              </a:rPr>
              <a:t>Performance</a:t>
            </a:r>
            <a:br>
              <a:rPr lang="en-US" sz="2400">
                <a:ea typeface="Calibri Light"/>
                <a:cs typeface="Calibri Light"/>
              </a:rPr>
            </a:br>
            <a:r>
              <a:rPr lang="en-US" sz="2400">
                <a:solidFill>
                  <a:srgbClr val="262626"/>
                </a:solidFill>
                <a:ea typeface="Calibri Light"/>
                <a:cs typeface="Calibri Light"/>
              </a:rPr>
              <a:t>Analysis</a:t>
            </a:r>
          </a:p>
        </p:txBody>
      </p:sp>
      <p:pic>
        <p:nvPicPr>
          <p:cNvPr id="6" name="Picture 5">
            <a:extLst>
              <a:ext uri="{FF2B5EF4-FFF2-40B4-BE49-F238E27FC236}">
                <a16:creationId xmlns:a16="http://schemas.microsoft.com/office/drawing/2014/main" id="{1542AC8B-4560-AAC1-68F2-0A8D3E736557}"/>
              </a:ext>
            </a:extLst>
          </p:cNvPr>
          <p:cNvPicPr>
            <a:picLocks noChangeAspect="1"/>
          </p:cNvPicPr>
          <p:nvPr/>
        </p:nvPicPr>
        <p:blipFill rotWithShape="1">
          <a:blip r:embed="rId3"/>
          <a:srcRect l="6207" r="98" b="-167"/>
          <a:stretch/>
        </p:blipFill>
        <p:spPr>
          <a:xfrm>
            <a:off x="3043238" y="587985"/>
            <a:ext cx="8967938" cy="5682041"/>
          </a:xfrm>
          <a:prstGeom prst="rect">
            <a:avLst/>
          </a:prstGeom>
        </p:spPr>
      </p:pic>
    </p:spTree>
    <p:extLst>
      <p:ext uri="{BB962C8B-B14F-4D97-AF65-F5344CB8AC3E}">
        <p14:creationId xmlns:p14="http://schemas.microsoft.com/office/powerpoint/2010/main" val="26777163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4" descr="Stretched steel tapes in different lengths">
            <a:extLst>
              <a:ext uri="{FF2B5EF4-FFF2-40B4-BE49-F238E27FC236}">
                <a16:creationId xmlns:a16="http://schemas.microsoft.com/office/drawing/2014/main" id="{2ECD74BD-0681-7373-F8B2-CF7767E4302F}"/>
              </a:ext>
            </a:extLst>
          </p:cNvPr>
          <p:cNvPicPr>
            <a:picLocks noChangeAspect="1"/>
          </p:cNvPicPr>
          <p:nvPr/>
        </p:nvPicPr>
        <p:blipFill rotWithShape="1">
          <a:blip r:embed="rId2">
            <a:alphaModFix amt="40000"/>
          </a:blip>
          <a:srcRect t="15413"/>
          <a:stretch/>
        </p:blipFill>
        <p:spPr>
          <a:xfrm>
            <a:off x="20" y="10"/>
            <a:ext cx="12191979" cy="6857990"/>
          </a:xfrm>
          <a:prstGeom prst="rect">
            <a:avLst/>
          </a:prstGeom>
        </p:spPr>
      </p:pic>
      <p:sp>
        <p:nvSpPr>
          <p:cNvPr id="2" name="Title 1">
            <a:extLst>
              <a:ext uri="{FF2B5EF4-FFF2-40B4-BE49-F238E27FC236}">
                <a16:creationId xmlns:a16="http://schemas.microsoft.com/office/drawing/2014/main" id="{A95EA9FA-B82F-08D0-9EB8-09945EB25786}"/>
              </a:ext>
            </a:extLst>
          </p:cNvPr>
          <p:cNvSpPr>
            <a:spLocks noGrp="1"/>
          </p:cNvSpPr>
          <p:nvPr>
            <p:ph type="title"/>
          </p:nvPr>
        </p:nvSpPr>
        <p:spPr>
          <a:xfrm>
            <a:off x="841249" y="941832"/>
            <a:ext cx="10506456" cy="2057400"/>
          </a:xfrm>
        </p:spPr>
        <p:txBody>
          <a:bodyPr anchor="b">
            <a:normAutofit/>
          </a:bodyPr>
          <a:lstStyle/>
          <a:p>
            <a:r>
              <a:rPr lang="en-US" sz="5000">
                <a:solidFill>
                  <a:schemeClr val="bg1"/>
                </a:solidFill>
                <a:ea typeface="Calibri"/>
                <a:cs typeface="Calibri"/>
              </a:rPr>
              <a:t>Next Milestone </a:t>
            </a:r>
            <a:endParaRPr lang="en-US" sz="5000">
              <a:solidFill>
                <a:schemeClr val="bg1"/>
              </a:solidFill>
              <a:ea typeface="Calibri Light"/>
              <a:cs typeface="Calibri Light"/>
            </a:endParaRPr>
          </a:p>
        </p:txBody>
      </p:sp>
      <p:sp>
        <p:nvSpPr>
          <p:cNvPr id="25"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Content Placeholder 2">
            <a:extLst>
              <a:ext uri="{FF2B5EF4-FFF2-40B4-BE49-F238E27FC236}">
                <a16:creationId xmlns:a16="http://schemas.microsoft.com/office/drawing/2014/main" id="{06981C1A-A8E3-F3B3-8B9C-471E05022FF9}"/>
              </a:ext>
            </a:extLst>
          </p:cNvPr>
          <p:cNvSpPr>
            <a:spLocks noGrp="1"/>
          </p:cNvSpPr>
          <p:nvPr>
            <p:ph idx="1"/>
          </p:nvPr>
        </p:nvSpPr>
        <p:spPr>
          <a:xfrm>
            <a:off x="841248" y="3502152"/>
            <a:ext cx="10506456" cy="2670048"/>
          </a:xfrm>
        </p:spPr>
        <p:txBody>
          <a:bodyPr vert="horz" lIns="91440" tIns="45720" rIns="91440" bIns="45720" rtlCol="0" anchor="t">
            <a:normAutofit/>
          </a:bodyPr>
          <a:lstStyle/>
          <a:p>
            <a:r>
              <a:rPr lang="en-US" sz="2000">
                <a:solidFill>
                  <a:schemeClr val="bg1"/>
                </a:solidFill>
                <a:ea typeface="Calibri"/>
                <a:cs typeface="Calibri"/>
              </a:rPr>
              <a:t>Comparing different algorithms for efficiency</a:t>
            </a:r>
            <a:endParaRPr lang="en-US">
              <a:solidFill>
                <a:schemeClr val="bg1"/>
              </a:solidFill>
            </a:endParaRPr>
          </a:p>
          <a:p>
            <a:endParaRPr lang="en-US" sz="2000">
              <a:solidFill>
                <a:schemeClr val="bg1"/>
              </a:solidFill>
              <a:ea typeface="Calibri"/>
              <a:cs typeface="Calibri"/>
            </a:endParaRPr>
          </a:p>
        </p:txBody>
      </p:sp>
    </p:spTree>
    <p:extLst>
      <p:ext uri="{BB962C8B-B14F-4D97-AF65-F5344CB8AC3E}">
        <p14:creationId xmlns:p14="http://schemas.microsoft.com/office/powerpoint/2010/main" val="3759029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 name="Rectangle 4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5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AD6C9D-5E34-6EEF-7DCD-A2539C3E81F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Propose and Approach</a:t>
            </a:r>
          </a:p>
        </p:txBody>
      </p:sp>
      <p:sp>
        <p:nvSpPr>
          <p:cNvPr id="7" name="TextBox 6">
            <a:extLst>
              <a:ext uri="{FF2B5EF4-FFF2-40B4-BE49-F238E27FC236}">
                <a16:creationId xmlns:a16="http://schemas.microsoft.com/office/drawing/2014/main" id="{130730FA-6AB9-56D7-0C54-0D433BD3BA5B}"/>
              </a:ext>
            </a:extLst>
          </p:cNvPr>
          <p:cNvSpPr txBox="1"/>
          <p:nvPr/>
        </p:nvSpPr>
        <p:spPr>
          <a:xfrm>
            <a:off x="2207942" y="546748"/>
            <a:ext cx="9801922" cy="461665"/>
          </a:xfrm>
          <a:prstGeom prst="rect">
            <a:avLst/>
          </a:prstGeom>
          <a:noFill/>
        </p:spPr>
        <p:txBody>
          <a:bodyPr wrap="square" lIns="91440" tIns="45720" rIns="91440" bIns="45720" rtlCol="0" anchor="t">
            <a:spAutoFit/>
          </a:bodyPr>
          <a:lstStyle/>
          <a:p>
            <a:pPr algn="ctr"/>
            <a:r>
              <a:rPr lang="en-CA" sz="2400" b="1">
                <a:solidFill>
                  <a:srgbClr val="000000"/>
                </a:solidFill>
                <a:effectLst/>
                <a:latin typeface="Times New Roman"/>
                <a:cs typeface="Times New Roman"/>
              </a:rPr>
              <a:t>Proposed Deep Learning Classifier for </a:t>
            </a:r>
            <a:r>
              <a:rPr lang="en-CA" sz="2400" b="1">
                <a:solidFill>
                  <a:srgbClr val="000000"/>
                </a:solidFill>
                <a:latin typeface="Times New Roman"/>
                <a:cs typeface="Times New Roman"/>
              </a:rPr>
              <a:t>Brute</a:t>
            </a:r>
            <a:r>
              <a:rPr lang="en-CA" sz="2400" b="1">
                <a:solidFill>
                  <a:srgbClr val="000000"/>
                </a:solidFill>
                <a:effectLst/>
                <a:latin typeface="Times New Roman"/>
                <a:cs typeface="Times New Roman"/>
              </a:rPr>
              <a:t> force attack detection</a:t>
            </a:r>
            <a:endParaRPr lang="en-CA" sz="2400">
              <a:solidFill>
                <a:srgbClr val="000000"/>
              </a:solidFill>
              <a:effectLst/>
              <a:latin typeface="Times New Roman"/>
              <a:cs typeface="Times New Roman"/>
            </a:endParaRPr>
          </a:p>
        </p:txBody>
      </p:sp>
      <p:graphicFrame>
        <p:nvGraphicFramePr>
          <p:cNvPr id="99" name="Content Placeholder 3">
            <a:extLst>
              <a:ext uri="{FF2B5EF4-FFF2-40B4-BE49-F238E27FC236}">
                <a16:creationId xmlns:a16="http://schemas.microsoft.com/office/drawing/2014/main" id="{8DF976A4-B391-2C42-9450-089618F0C847}"/>
              </a:ext>
            </a:extLst>
          </p:cNvPr>
          <p:cNvGraphicFramePr>
            <a:graphicFrameLocks noGrp="1"/>
          </p:cNvGraphicFramePr>
          <p:nvPr>
            <p:ph idx="1"/>
            <p:extLst>
              <p:ext uri="{D42A27DB-BD31-4B8C-83A1-F6EECF244321}">
                <p14:modId xmlns:p14="http://schemas.microsoft.com/office/powerpoint/2010/main" val="4185922505"/>
              </p:ext>
            </p:extLst>
          </p:nvPr>
        </p:nvGraphicFramePr>
        <p:xfrm>
          <a:off x="3675675" y="2007692"/>
          <a:ext cx="7321286" cy="40024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5996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 name="Rectangle 4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5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AD6C9D-5E34-6EEF-7DCD-A2539C3E81F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Propose and Approach</a:t>
            </a:r>
          </a:p>
        </p:txBody>
      </p:sp>
      <p:sp>
        <p:nvSpPr>
          <p:cNvPr id="7" name="TextBox 6">
            <a:extLst>
              <a:ext uri="{FF2B5EF4-FFF2-40B4-BE49-F238E27FC236}">
                <a16:creationId xmlns:a16="http://schemas.microsoft.com/office/drawing/2014/main" id="{130730FA-6AB9-56D7-0C54-0D433BD3BA5B}"/>
              </a:ext>
            </a:extLst>
          </p:cNvPr>
          <p:cNvSpPr txBox="1"/>
          <p:nvPr/>
        </p:nvSpPr>
        <p:spPr>
          <a:xfrm>
            <a:off x="2207942" y="546748"/>
            <a:ext cx="9801922" cy="461665"/>
          </a:xfrm>
          <a:prstGeom prst="rect">
            <a:avLst/>
          </a:prstGeom>
          <a:noFill/>
        </p:spPr>
        <p:txBody>
          <a:bodyPr wrap="square" lIns="91440" tIns="45720" rIns="91440" bIns="45720" rtlCol="0" anchor="t">
            <a:spAutoFit/>
          </a:bodyPr>
          <a:lstStyle/>
          <a:p>
            <a:pPr algn="ctr"/>
            <a:r>
              <a:rPr lang="en-CA" sz="2400" b="1">
                <a:solidFill>
                  <a:srgbClr val="000000"/>
                </a:solidFill>
                <a:effectLst/>
                <a:latin typeface="Times New Roman"/>
                <a:cs typeface="Times New Roman"/>
              </a:rPr>
              <a:t>Proposed Deep Learning Classifier for </a:t>
            </a:r>
            <a:r>
              <a:rPr lang="en-CA" sz="2400" b="1">
                <a:solidFill>
                  <a:srgbClr val="000000"/>
                </a:solidFill>
                <a:latin typeface="Times New Roman"/>
                <a:cs typeface="Times New Roman"/>
              </a:rPr>
              <a:t>Brute</a:t>
            </a:r>
            <a:r>
              <a:rPr lang="en-CA" sz="2400" b="1">
                <a:solidFill>
                  <a:srgbClr val="000000"/>
                </a:solidFill>
                <a:effectLst/>
                <a:latin typeface="Times New Roman"/>
                <a:cs typeface="Times New Roman"/>
              </a:rPr>
              <a:t> force attack detection</a:t>
            </a:r>
            <a:endParaRPr lang="en-CA" sz="2400">
              <a:solidFill>
                <a:srgbClr val="000000"/>
              </a:solidFill>
              <a:effectLst/>
              <a:latin typeface="Times New Roman"/>
              <a:cs typeface="Times New Roman"/>
            </a:endParaRPr>
          </a:p>
        </p:txBody>
      </p:sp>
      <p:pic>
        <p:nvPicPr>
          <p:cNvPr id="15" name="Content Placeholder 14" descr="A diagram of data processing&#10;&#10;Description automatically generated">
            <a:extLst>
              <a:ext uri="{FF2B5EF4-FFF2-40B4-BE49-F238E27FC236}">
                <a16:creationId xmlns:a16="http://schemas.microsoft.com/office/drawing/2014/main" id="{2F4E90F7-D3AB-A910-C7CB-FC3A600A7F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9050" y="2354104"/>
            <a:ext cx="7296150" cy="2709274"/>
          </a:xfrm>
        </p:spPr>
      </p:pic>
    </p:spTree>
    <p:extLst>
      <p:ext uri="{BB962C8B-B14F-4D97-AF65-F5344CB8AC3E}">
        <p14:creationId xmlns:p14="http://schemas.microsoft.com/office/powerpoint/2010/main" val="3594400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09B928-3668-C29C-85EF-5DFA46856A8D}"/>
              </a:ext>
            </a:extLst>
          </p:cNvPr>
          <p:cNvSpPr>
            <a:spLocks noGrp="1"/>
          </p:cNvSpPr>
          <p:nvPr>
            <p:ph type="title"/>
          </p:nvPr>
        </p:nvSpPr>
        <p:spPr>
          <a:xfrm>
            <a:off x="838200" y="556995"/>
            <a:ext cx="10515600" cy="1133693"/>
          </a:xfrm>
        </p:spPr>
        <p:txBody>
          <a:bodyPr>
            <a:normAutofit/>
          </a:bodyPr>
          <a:lstStyle/>
          <a:p>
            <a:pPr algn="ctr"/>
            <a:r>
              <a:rPr lang="en-US" sz="5200"/>
              <a:t>Dataset</a:t>
            </a:r>
          </a:p>
        </p:txBody>
      </p:sp>
      <p:graphicFrame>
        <p:nvGraphicFramePr>
          <p:cNvPr id="32" name="Content Placeholder 2">
            <a:extLst>
              <a:ext uri="{FF2B5EF4-FFF2-40B4-BE49-F238E27FC236}">
                <a16:creationId xmlns:a16="http://schemas.microsoft.com/office/drawing/2014/main" id="{0764CA21-5E03-0A1D-CF39-7263BB8A46A7}"/>
              </a:ext>
            </a:extLst>
          </p:cNvPr>
          <p:cNvGraphicFramePr>
            <a:graphicFrameLocks noGrp="1"/>
          </p:cNvGraphicFramePr>
          <p:nvPr>
            <p:ph idx="1"/>
            <p:extLst>
              <p:ext uri="{D42A27DB-BD31-4B8C-83A1-F6EECF244321}">
                <p14:modId xmlns:p14="http://schemas.microsoft.com/office/powerpoint/2010/main" val="2770575614"/>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0610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 name="Rectangle 106">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reeform: Shape 108">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509B928-3668-C29C-85EF-5DFA46856A8D}"/>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kern="1200">
                <a:solidFill>
                  <a:schemeClr val="tx1"/>
                </a:solidFill>
                <a:latin typeface="+mj-lt"/>
                <a:ea typeface="+mj-ea"/>
                <a:cs typeface="+mj-cs"/>
              </a:rPr>
              <a:t>Dataset</a:t>
            </a:r>
          </a:p>
        </p:txBody>
      </p:sp>
      <p:pic>
        <p:nvPicPr>
          <p:cNvPr id="8" name="Content Placeholder 7" descr="A table of data with numbers and text&#10;&#10;Description automatically generated with medium confidence">
            <a:extLst>
              <a:ext uri="{FF2B5EF4-FFF2-40B4-BE49-F238E27FC236}">
                <a16:creationId xmlns:a16="http://schemas.microsoft.com/office/drawing/2014/main" id="{8633A607-D9B2-AE9C-8600-C43CC9BE5B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29943" y="578738"/>
            <a:ext cx="4040265" cy="5670549"/>
          </a:xfrm>
          <a:prstGeom prst="rect">
            <a:avLst/>
          </a:prstGeom>
        </p:spPr>
      </p:pic>
    </p:spTree>
    <p:extLst>
      <p:ext uri="{BB962C8B-B14F-4D97-AF65-F5344CB8AC3E}">
        <p14:creationId xmlns:p14="http://schemas.microsoft.com/office/powerpoint/2010/main" val="3758536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urple background with many squares&#10;&#10;Description automatically generated with medium confidence">
            <a:extLst>
              <a:ext uri="{FF2B5EF4-FFF2-40B4-BE49-F238E27FC236}">
                <a16:creationId xmlns:a16="http://schemas.microsoft.com/office/drawing/2014/main" id="{DC98F4C7-395F-D53E-DFF4-645BD20B03D7}"/>
              </a:ext>
            </a:extLst>
          </p:cNvPr>
          <p:cNvPicPr>
            <a:picLocks noChangeAspect="1"/>
          </p:cNvPicPr>
          <p:nvPr/>
        </p:nvPicPr>
        <p:blipFill rotWithShape="1">
          <a:blip r:embed="rId2">
            <a:alphaModFix amt="50000"/>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28F595EC-27A4-3D87-776E-BFF22347904B}"/>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Screenshots from Kali Linux</a:t>
            </a:r>
          </a:p>
        </p:txBody>
      </p:sp>
    </p:spTree>
    <p:extLst>
      <p:ext uri="{BB962C8B-B14F-4D97-AF65-F5344CB8AC3E}">
        <p14:creationId xmlns:p14="http://schemas.microsoft.com/office/powerpoint/2010/main" val="91752892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9B27F3-D1E7-7FAE-4DB8-BEC2456BBD81}"/>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a:solidFill>
                  <a:srgbClr val="FFFFFF"/>
                </a:solidFill>
              </a:rPr>
              <a:t>SSH Brute Force </a:t>
            </a:r>
          </a:p>
        </p:txBody>
      </p:sp>
      <p:sp>
        <p:nvSpPr>
          <p:cNvPr id="16"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6E54E283-E1C4-59A1-280B-F9D642DF2FEE}"/>
              </a:ext>
            </a:extLst>
          </p:cNvPr>
          <p:cNvPicPr>
            <a:picLocks noChangeAspect="1"/>
          </p:cNvPicPr>
          <p:nvPr/>
        </p:nvPicPr>
        <p:blipFill rotWithShape="1">
          <a:blip r:embed="rId2"/>
          <a:srcRect r="189" b="3"/>
          <a:stretch/>
        </p:blipFill>
        <p:spPr>
          <a:xfrm>
            <a:off x="407594" y="408001"/>
            <a:ext cx="8311907" cy="5877405"/>
          </a:xfrm>
          <a:prstGeom prst="rect">
            <a:avLst/>
          </a:prstGeom>
          <a:effectLst/>
        </p:spPr>
      </p:pic>
      <p:sp>
        <p:nvSpPr>
          <p:cNvPr id="5" name="TextBox 4">
            <a:extLst>
              <a:ext uri="{FF2B5EF4-FFF2-40B4-BE49-F238E27FC236}">
                <a16:creationId xmlns:a16="http://schemas.microsoft.com/office/drawing/2014/main" id="{A42E138A-2E05-3F8E-B178-C9D0D2A9B56C}"/>
              </a:ext>
            </a:extLst>
          </p:cNvPr>
          <p:cNvSpPr txBox="1"/>
          <p:nvPr/>
        </p:nvSpPr>
        <p:spPr>
          <a:xfrm>
            <a:off x="413095" y="1497350"/>
            <a:ext cx="5560810" cy="169450"/>
          </a:xfrm>
          <a:prstGeom prst="rect">
            <a:avLst/>
          </a:prstGeom>
          <a:noFill/>
          <a:ln>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9D52ABA0-E319-8AEA-E7CF-7A8AA9C0E655}"/>
                  </a:ext>
                </a:extLst>
              </p14:cNvPr>
              <p14:cNvContentPartPr/>
              <p14:nvPr/>
            </p14:nvContentPartPr>
            <p14:xfrm>
              <a:off x="2952129" y="4526758"/>
              <a:ext cx="3332853" cy="48728"/>
            </p14:xfrm>
          </p:contentPart>
        </mc:Choice>
        <mc:Fallback>
          <p:pic>
            <p:nvPicPr>
              <p:cNvPr id="8" name="Ink 7">
                <a:extLst>
                  <a:ext uri="{FF2B5EF4-FFF2-40B4-BE49-F238E27FC236}">
                    <a16:creationId xmlns:a16="http://schemas.microsoft.com/office/drawing/2014/main" id="{9D52ABA0-E319-8AEA-E7CF-7A8AA9C0E655}"/>
                  </a:ext>
                </a:extLst>
              </p:cNvPr>
              <p:cNvPicPr/>
              <p:nvPr/>
            </p:nvPicPr>
            <p:blipFill>
              <a:blip r:embed="rId4"/>
              <a:stretch>
                <a:fillRect/>
              </a:stretch>
            </p:blipFill>
            <p:spPr>
              <a:xfrm>
                <a:off x="2916133" y="4455099"/>
                <a:ext cx="3404485" cy="191687"/>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AC288E4C-DCD4-6C88-E00D-94D6699A735A}"/>
                  </a:ext>
                </a:extLst>
              </p14:cNvPr>
              <p14:cNvContentPartPr/>
              <p14:nvPr/>
            </p14:nvContentPartPr>
            <p14:xfrm>
              <a:off x="2960067" y="2470227"/>
              <a:ext cx="3324922" cy="56972"/>
            </p14:xfrm>
          </p:contentPart>
        </mc:Choice>
        <mc:Fallback>
          <p:pic>
            <p:nvPicPr>
              <p:cNvPr id="9" name="Ink 8">
                <a:extLst>
                  <a:ext uri="{FF2B5EF4-FFF2-40B4-BE49-F238E27FC236}">
                    <a16:creationId xmlns:a16="http://schemas.microsoft.com/office/drawing/2014/main" id="{AC288E4C-DCD4-6C88-E00D-94D6699A735A}"/>
                  </a:ext>
                </a:extLst>
              </p:cNvPr>
              <p:cNvPicPr/>
              <p:nvPr/>
            </p:nvPicPr>
            <p:blipFill>
              <a:blip r:embed="rId6"/>
              <a:stretch>
                <a:fillRect/>
              </a:stretch>
            </p:blipFill>
            <p:spPr>
              <a:xfrm>
                <a:off x="2924071" y="2398564"/>
                <a:ext cx="3396553" cy="199939"/>
              </a:xfrm>
              <a:prstGeom prst="rect">
                <a:avLst/>
              </a:prstGeom>
            </p:spPr>
          </p:pic>
        </mc:Fallback>
      </mc:AlternateContent>
    </p:spTree>
    <p:extLst>
      <p:ext uri="{BB962C8B-B14F-4D97-AF65-F5344CB8AC3E}">
        <p14:creationId xmlns:p14="http://schemas.microsoft.com/office/powerpoint/2010/main" val="4096305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9B27F3-D1E7-7FAE-4DB8-BEC2456BBD81}"/>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a:solidFill>
                  <a:srgbClr val="FFFFFF"/>
                </a:solidFill>
              </a:rPr>
              <a:t>FTP Brute Force </a:t>
            </a:r>
          </a:p>
        </p:txBody>
      </p:sp>
      <p:sp>
        <p:nvSpPr>
          <p:cNvPr id="23"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FDB5AC56-C019-FB6B-3C8B-CBDFD448157F}"/>
              </a:ext>
            </a:extLst>
          </p:cNvPr>
          <p:cNvPicPr>
            <a:picLocks noChangeAspect="1"/>
          </p:cNvPicPr>
          <p:nvPr/>
        </p:nvPicPr>
        <p:blipFill rotWithShape="1">
          <a:blip r:embed="rId2"/>
          <a:srcRect r="1306" b="2"/>
          <a:stretch/>
        </p:blipFill>
        <p:spPr>
          <a:xfrm>
            <a:off x="396221" y="430747"/>
            <a:ext cx="8311908" cy="5831913"/>
          </a:xfrm>
          <a:prstGeom prst="rect">
            <a:avLst/>
          </a:prstGeom>
          <a:effectLst/>
        </p:spPr>
      </p:pic>
      <p:sp>
        <p:nvSpPr>
          <p:cNvPr id="5" name="TextBox 4">
            <a:extLst>
              <a:ext uri="{FF2B5EF4-FFF2-40B4-BE49-F238E27FC236}">
                <a16:creationId xmlns:a16="http://schemas.microsoft.com/office/drawing/2014/main" id="{B39887E3-3E8C-6B08-B58F-EAD458E49818}"/>
              </a:ext>
            </a:extLst>
          </p:cNvPr>
          <p:cNvSpPr txBox="1"/>
          <p:nvPr/>
        </p:nvSpPr>
        <p:spPr>
          <a:xfrm>
            <a:off x="413095" y="1497350"/>
            <a:ext cx="5560810" cy="169450"/>
          </a:xfrm>
          <a:prstGeom prst="rect">
            <a:avLst/>
          </a:prstGeom>
          <a:noFill/>
          <a:ln>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E89B3E6B-5D6C-B692-F6D2-686008801820}"/>
                  </a:ext>
                </a:extLst>
              </p14:cNvPr>
              <p14:cNvContentPartPr/>
              <p14:nvPr/>
            </p14:nvContentPartPr>
            <p14:xfrm>
              <a:off x="2975942" y="2367757"/>
              <a:ext cx="3237819" cy="32441"/>
            </p14:xfrm>
          </p:contentPart>
        </mc:Choice>
        <mc:Fallback>
          <p:pic>
            <p:nvPicPr>
              <p:cNvPr id="8" name="Ink 7">
                <a:extLst>
                  <a:ext uri="{FF2B5EF4-FFF2-40B4-BE49-F238E27FC236}">
                    <a16:creationId xmlns:a16="http://schemas.microsoft.com/office/drawing/2014/main" id="{E89B3E6B-5D6C-B692-F6D2-686008801820}"/>
                  </a:ext>
                </a:extLst>
              </p:cNvPr>
              <p:cNvPicPr/>
              <p:nvPr/>
            </p:nvPicPr>
            <p:blipFill>
              <a:blip r:embed="rId4"/>
              <a:stretch>
                <a:fillRect/>
              </a:stretch>
            </p:blipFill>
            <p:spPr>
              <a:xfrm>
                <a:off x="2939942" y="2296458"/>
                <a:ext cx="3309459" cy="174682"/>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AFDC35B6-AA48-74A4-EC0A-03BB6F514AC0}"/>
                  </a:ext>
                </a:extLst>
              </p14:cNvPr>
              <p14:cNvContentPartPr/>
              <p14:nvPr/>
            </p14:nvContentPartPr>
            <p14:xfrm>
              <a:off x="2991817" y="3240891"/>
              <a:ext cx="3197211" cy="50325"/>
            </p14:xfrm>
          </p:contentPart>
        </mc:Choice>
        <mc:Fallback>
          <p:pic>
            <p:nvPicPr>
              <p:cNvPr id="9" name="Ink 8">
                <a:extLst>
                  <a:ext uri="{FF2B5EF4-FFF2-40B4-BE49-F238E27FC236}">
                    <a16:creationId xmlns:a16="http://schemas.microsoft.com/office/drawing/2014/main" id="{AFDC35B6-AA48-74A4-EC0A-03BB6F514AC0}"/>
                  </a:ext>
                </a:extLst>
              </p:cNvPr>
              <p:cNvPicPr/>
              <p:nvPr/>
            </p:nvPicPr>
            <p:blipFill>
              <a:blip r:embed="rId6"/>
              <a:stretch>
                <a:fillRect/>
              </a:stretch>
            </p:blipFill>
            <p:spPr>
              <a:xfrm>
                <a:off x="2955820" y="3169508"/>
                <a:ext cx="3268844" cy="192734"/>
              </a:xfrm>
              <a:prstGeom prst="rect">
                <a:avLst/>
              </a:prstGeom>
            </p:spPr>
          </p:pic>
        </mc:Fallback>
      </mc:AlternateContent>
    </p:spTree>
    <p:extLst>
      <p:ext uri="{BB962C8B-B14F-4D97-AF65-F5344CB8AC3E}">
        <p14:creationId xmlns:p14="http://schemas.microsoft.com/office/powerpoint/2010/main" val="26819913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22</Slides>
  <Notes>0</Notes>
  <HiddenSlides>0</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Members: Syed - 301318212 Joemar - 301355179 Mark - 301346652 Tarun - 301464055</vt:lpstr>
      <vt:lpstr>Introduction</vt:lpstr>
      <vt:lpstr>Propose and Approach</vt:lpstr>
      <vt:lpstr>Propose and Approach</vt:lpstr>
      <vt:lpstr>Dataset</vt:lpstr>
      <vt:lpstr>Dataset</vt:lpstr>
      <vt:lpstr>Screenshots from Kali Linux</vt:lpstr>
      <vt:lpstr>SSH Brute Force </vt:lpstr>
      <vt:lpstr>FTP Brute Force </vt:lpstr>
      <vt:lpstr>CIC Flow Meter Tool – capturing the data</vt:lpstr>
      <vt:lpstr>Python Output Screenshots</vt:lpstr>
      <vt:lpstr>PowerPoint Presentation</vt:lpstr>
      <vt:lpstr>Important Features Extracted</vt:lpstr>
      <vt:lpstr>Decision Tree (Trained using online dataset)</vt:lpstr>
      <vt:lpstr>Decision tree (Trained using our dataset)</vt:lpstr>
      <vt:lpstr>Random Forest (Trained using our dataset)</vt:lpstr>
      <vt:lpstr>MLP (Trained using our dataset)</vt:lpstr>
      <vt:lpstr>Naïve Bayes  (Trained using our dataset)</vt:lpstr>
      <vt:lpstr>KNN  (Trained using our dataset)</vt:lpstr>
      <vt:lpstr>Performance Analysis</vt:lpstr>
      <vt:lpstr>Performance Analysis</vt:lpstr>
      <vt:lpstr>Next Milestone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2024-02-16T00:14:41Z</dcterms:created>
  <dcterms:modified xsi:type="dcterms:W3CDTF">2024-04-06T17:50:38Z</dcterms:modified>
</cp:coreProperties>
</file>